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3"/>
  </p:notesMasterIdLst>
  <p:sldIdLst>
    <p:sldId id="256" r:id="rId2"/>
    <p:sldId id="260" r:id="rId3"/>
    <p:sldId id="257" r:id="rId4"/>
    <p:sldId id="259" r:id="rId5"/>
    <p:sldId id="275" r:id="rId6"/>
    <p:sldId id="258" r:id="rId7"/>
    <p:sldId id="261" r:id="rId8"/>
    <p:sldId id="265" r:id="rId9"/>
    <p:sldId id="264" r:id="rId10"/>
    <p:sldId id="273" r:id="rId11"/>
    <p:sldId id="269" r:id="rId12"/>
  </p:sldIdLst>
  <p:sldSz cx="9144000" cy="5143500" type="screen16x9"/>
  <p:notesSz cx="6858000" cy="9144000"/>
  <p:embeddedFontLst>
    <p:embeddedFont>
      <p:font typeface="Metamorphous" panose="020B0604020202020204" charset="0"/>
      <p:regular r:id="rId14"/>
    </p:embeddedFont>
    <p:embeddedFont>
      <p:font typeface="Nanum Gothic" panose="020B0604020202020204" charset="-127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586539-5F7B-424A-A7FD-5D0A9F3D816A}">
  <a:tblStyle styleId="{5E586539-5F7B-424A-A7FD-5D0A9F3D81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50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Matas Rossello" userId="513cc52edfa4df3e" providerId="LiveId" clId="{00F537C6-37A1-41F3-9F0B-3567DB4F9048}"/>
    <pc:docChg chg="undo custSel delSld modSld sldOrd delMainMaster">
      <pc:chgData name="Rafael Matas Rossello" userId="513cc52edfa4df3e" providerId="LiveId" clId="{00F537C6-37A1-41F3-9F0B-3567DB4F9048}" dt="2021-08-25T14:42:18.997" v="2066"/>
      <pc:docMkLst>
        <pc:docMk/>
      </pc:docMkLst>
      <pc:sldChg chg="addSp modSp mod modTransition modAnim">
        <pc:chgData name="Rafael Matas Rossello" userId="513cc52edfa4df3e" providerId="LiveId" clId="{00F537C6-37A1-41F3-9F0B-3567DB4F9048}" dt="2021-08-25T14:42:18.997" v="2066"/>
        <pc:sldMkLst>
          <pc:docMk/>
          <pc:sldMk cId="0" sldId="256"/>
        </pc:sldMkLst>
        <pc:spChg chg="add mod">
          <ac:chgData name="Rafael Matas Rossello" userId="513cc52edfa4df3e" providerId="LiveId" clId="{00F537C6-37A1-41F3-9F0B-3567DB4F9048}" dt="2021-08-25T14:35:15.822" v="2063" actId="1076"/>
          <ac:spMkLst>
            <pc:docMk/>
            <pc:sldMk cId="0" sldId="256"/>
            <ac:spMk id="7" creationId="{DFE5C032-6B81-4D4E-89AA-7D00730C1976}"/>
          </ac:spMkLst>
        </pc:spChg>
        <pc:spChg chg="mod">
          <ac:chgData name="Rafael Matas Rossello" userId="513cc52edfa4df3e" providerId="LiveId" clId="{00F537C6-37A1-41F3-9F0B-3567DB4F9048}" dt="2021-08-25T10:35:34.750" v="343" actId="1076"/>
          <ac:spMkLst>
            <pc:docMk/>
            <pc:sldMk cId="0" sldId="256"/>
            <ac:spMk id="57" creationId="{6967D726-58D3-46A3-8CE0-9054386237E4}"/>
          </ac:spMkLst>
        </pc:spChg>
        <pc:spChg chg="add mod">
          <ac:chgData name="Rafael Matas Rossello" userId="513cc52edfa4df3e" providerId="LiveId" clId="{00F537C6-37A1-41F3-9F0B-3567DB4F9048}" dt="2021-08-25T10:35:26.439" v="342" actId="1037"/>
          <ac:spMkLst>
            <pc:docMk/>
            <pc:sldMk cId="0" sldId="256"/>
            <ac:spMk id="62" creationId="{3ABB6BA7-E989-4DF4-8B0B-9CC66523B39B}"/>
          </ac:spMkLst>
        </pc:spChg>
        <pc:spChg chg="add mod">
          <ac:chgData name="Rafael Matas Rossello" userId="513cc52edfa4df3e" providerId="LiveId" clId="{00F537C6-37A1-41F3-9F0B-3567DB4F9048}" dt="2021-08-25T14:35:10.388" v="2061" actId="14100"/>
          <ac:spMkLst>
            <pc:docMk/>
            <pc:sldMk cId="0" sldId="256"/>
            <ac:spMk id="63" creationId="{8F2FB5B4-AC3D-4F6D-A8B2-3739CCE66000}"/>
          </ac:spMkLst>
        </pc:spChg>
        <pc:picChg chg="add mod">
          <ac:chgData name="Rafael Matas Rossello" userId="513cc52edfa4df3e" providerId="LiveId" clId="{00F537C6-37A1-41F3-9F0B-3567DB4F9048}" dt="2021-08-25T14:35:19.515" v="2064" actId="1076"/>
          <ac:picMkLst>
            <pc:docMk/>
            <pc:sldMk cId="0" sldId="256"/>
            <ac:picMk id="6" creationId="{4F29E038-E0F6-4E97-A3A3-749483FF2A7D}"/>
          </ac:picMkLst>
        </pc:pic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56"/>
            <ac:picMk id="8" creationId="{92105687-E8E7-4D0F-83FB-C6D102427BBA}"/>
          </ac:picMkLst>
        </pc:picChg>
      </pc:sldChg>
      <pc:sldChg chg="addSp modSp modTransition modAnim">
        <pc:chgData name="Rafael Matas Rossello" userId="513cc52edfa4df3e" providerId="LiveId" clId="{00F537C6-37A1-41F3-9F0B-3567DB4F9048}" dt="2021-08-25T14:42:18.997" v="2066"/>
        <pc:sldMkLst>
          <pc:docMk/>
          <pc:sldMk cId="0" sldId="257"/>
        </pc:sldMkLst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57"/>
            <ac:picMk id="4" creationId="{9B20887D-0A47-4797-A772-346884FF54EC}"/>
          </ac:picMkLst>
        </pc:picChg>
      </pc:sldChg>
      <pc:sldChg chg="addSp delSp modSp mod modTransition delAnim modAnim">
        <pc:chgData name="Rafael Matas Rossello" userId="513cc52edfa4df3e" providerId="LiveId" clId="{00F537C6-37A1-41F3-9F0B-3567DB4F9048}" dt="2021-08-25T14:42:18.997" v="2066"/>
        <pc:sldMkLst>
          <pc:docMk/>
          <pc:sldMk cId="0" sldId="258"/>
        </pc:sldMkLst>
        <pc:spChg chg="add del mod">
          <ac:chgData name="Rafael Matas Rossello" userId="513cc52edfa4df3e" providerId="LiveId" clId="{00F537C6-37A1-41F3-9F0B-3567DB4F9048}" dt="2021-08-25T13:23:46.872" v="510" actId="478"/>
          <ac:spMkLst>
            <pc:docMk/>
            <pc:sldMk cId="0" sldId="258"/>
            <ac:spMk id="3" creationId="{043D4E5E-3705-4532-AA6F-8DEBA9A70B85}"/>
          </ac:spMkLst>
        </pc:spChg>
        <pc:spChg chg="add del mod">
          <ac:chgData name="Rafael Matas Rossello" userId="513cc52edfa4df3e" providerId="LiveId" clId="{00F537C6-37A1-41F3-9F0B-3567DB4F9048}" dt="2021-08-25T13:23:57.917" v="512" actId="478"/>
          <ac:spMkLst>
            <pc:docMk/>
            <pc:sldMk cId="0" sldId="258"/>
            <ac:spMk id="5" creationId="{DAE481AF-6454-4510-A85E-8D60F0D89FD2}"/>
          </ac:spMkLst>
        </pc:spChg>
        <pc:spChg chg="add del mod">
          <ac:chgData name="Rafael Matas Rossello" userId="513cc52edfa4df3e" providerId="LiveId" clId="{00F537C6-37A1-41F3-9F0B-3567DB4F9048}" dt="2021-08-25T13:24:09.063" v="514" actId="478"/>
          <ac:spMkLst>
            <pc:docMk/>
            <pc:sldMk cId="0" sldId="258"/>
            <ac:spMk id="7" creationId="{34150225-884A-472F-B162-2A6AEDA0F133}"/>
          </ac:spMkLst>
        </pc:spChg>
        <pc:spChg chg="add del mod">
          <ac:chgData name="Rafael Matas Rossello" userId="513cc52edfa4df3e" providerId="LiveId" clId="{00F537C6-37A1-41F3-9F0B-3567DB4F9048}" dt="2021-08-25T13:24:15.913" v="516" actId="478"/>
          <ac:spMkLst>
            <pc:docMk/>
            <pc:sldMk cId="0" sldId="258"/>
            <ac:spMk id="9" creationId="{06542E65-CD89-4A27-99B2-468365FADB95}"/>
          </ac:spMkLst>
        </pc:spChg>
        <pc:spChg chg="add del mod">
          <ac:chgData name="Rafael Matas Rossello" userId="513cc52edfa4df3e" providerId="LiveId" clId="{00F537C6-37A1-41F3-9F0B-3567DB4F9048}" dt="2021-08-25T13:24:23.223" v="519" actId="478"/>
          <ac:spMkLst>
            <pc:docMk/>
            <pc:sldMk cId="0" sldId="258"/>
            <ac:spMk id="11" creationId="{3CEB9359-EFD1-426F-A6BF-DA62502F90CA}"/>
          </ac:spMkLst>
        </pc:spChg>
        <pc:spChg chg="mod">
          <ac:chgData name="Rafael Matas Rossello" userId="513cc52edfa4df3e" providerId="LiveId" clId="{00F537C6-37A1-41F3-9F0B-3567DB4F9048}" dt="2021-08-25T13:23:12.748" v="508" actId="1076"/>
          <ac:spMkLst>
            <pc:docMk/>
            <pc:sldMk cId="0" sldId="258"/>
            <ac:spMk id="218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6:52.344" v="722" actId="1035"/>
          <ac:spMkLst>
            <pc:docMk/>
            <pc:sldMk cId="0" sldId="258"/>
            <ac:spMk id="219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5:13.052" v="560" actId="20577"/>
          <ac:spMkLst>
            <pc:docMk/>
            <pc:sldMk cId="0" sldId="258"/>
            <ac:spMk id="220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23:40.061" v="509" actId="478"/>
          <ac:spMkLst>
            <pc:docMk/>
            <pc:sldMk cId="0" sldId="258"/>
            <ac:spMk id="221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7:01.722" v="738" actId="1035"/>
          <ac:spMkLst>
            <pc:docMk/>
            <pc:sldMk cId="0" sldId="258"/>
            <ac:spMk id="222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30:32.750" v="808" actId="14100"/>
          <ac:spMkLst>
            <pc:docMk/>
            <pc:sldMk cId="0" sldId="258"/>
            <ac:spMk id="223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23:50.265" v="511" actId="478"/>
          <ac:spMkLst>
            <pc:docMk/>
            <pc:sldMk cId="0" sldId="258"/>
            <ac:spMk id="224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7:11.973" v="756" actId="1035"/>
          <ac:spMkLst>
            <pc:docMk/>
            <pc:sldMk cId="0" sldId="258"/>
            <ac:spMk id="225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33:49.914" v="851" actId="14100"/>
          <ac:spMkLst>
            <pc:docMk/>
            <pc:sldMk cId="0" sldId="258"/>
            <ac:spMk id="226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24:03.582" v="513" actId="478"/>
          <ac:spMkLst>
            <pc:docMk/>
            <pc:sldMk cId="0" sldId="258"/>
            <ac:spMk id="227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7:20.201" v="774" actId="1035"/>
          <ac:spMkLst>
            <pc:docMk/>
            <pc:sldMk cId="0" sldId="258"/>
            <ac:spMk id="228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35:49.603" v="884" actId="14100"/>
          <ac:spMkLst>
            <pc:docMk/>
            <pc:sldMk cId="0" sldId="258"/>
            <ac:spMk id="229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24:13.517" v="515" actId="478"/>
          <ac:spMkLst>
            <pc:docMk/>
            <pc:sldMk cId="0" sldId="258"/>
            <ac:spMk id="230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7:28.027" v="790" actId="1035"/>
          <ac:spMkLst>
            <pc:docMk/>
            <pc:sldMk cId="0" sldId="258"/>
            <ac:spMk id="231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26:36.067" v="708" actId="20577"/>
          <ac:spMkLst>
            <pc:docMk/>
            <pc:sldMk cId="0" sldId="258"/>
            <ac:spMk id="232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24:19.452" v="518" actId="478"/>
          <ac:spMkLst>
            <pc:docMk/>
            <pc:sldMk cId="0" sldId="258"/>
            <ac:spMk id="233" creationId="{00000000-0000-0000-0000-000000000000}"/>
          </ac:spMkLst>
        </pc:s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58"/>
            <ac:picMk id="12" creationId="{5982B123-698D-441C-9AC1-E785FF755C1A}"/>
          </ac:picMkLst>
        </pc:picChg>
        <pc:picChg chg="add mod">
          <ac:chgData name="Rafael Matas Rossello" userId="513cc52edfa4df3e" providerId="LiveId" clId="{00F537C6-37A1-41F3-9F0B-3567DB4F9048}" dt="2021-08-25T13:29:39.705" v="792" actId="14826"/>
          <ac:picMkLst>
            <pc:docMk/>
            <pc:sldMk cId="0" sldId="258"/>
            <ac:picMk id="28" creationId="{455C32BE-2D6F-4857-8F4F-095F9B1C72D1}"/>
          </ac:picMkLst>
        </pc:picChg>
        <pc:picChg chg="add mod">
          <ac:chgData name="Rafael Matas Rossello" userId="513cc52edfa4df3e" providerId="LiveId" clId="{00F537C6-37A1-41F3-9F0B-3567DB4F9048}" dt="2021-08-25T13:40:30.043" v="918" actId="1038"/>
          <ac:picMkLst>
            <pc:docMk/>
            <pc:sldMk cId="0" sldId="258"/>
            <ac:picMk id="29" creationId="{F7A1B3C0-1CE0-45E7-B08A-768B22C3088D}"/>
          </ac:picMkLst>
        </pc:picChg>
        <pc:picChg chg="add mod">
          <ac:chgData name="Rafael Matas Rossello" userId="513cc52edfa4df3e" providerId="LiveId" clId="{00F537C6-37A1-41F3-9F0B-3567DB4F9048}" dt="2021-08-25T13:43:25.172" v="981" actId="1076"/>
          <ac:picMkLst>
            <pc:docMk/>
            <pc:sldMk cId="0" sldId="258"/>
            <ac:picMk id="30" creationId="{EA006CF9-88B3-4A40-86AD-1F914B4751E9}"/>
          </ac:picMkLst>
        </pc:picChg>
        <pc:picChg chg="add del mod">
          <ac:chgData name="Rafael Matas Rossello" userId="513cc52edfa4df3e" providerId="LiveId" clId="{00F537C6-37A1-41F3-9F0B-3567DB4F9048}" dt="2021-08-25T13:34:22.588" v="856" actId="478"/>
          <ac:picMkLst>
            <pc:docMk/>
            <pc:sldMk cId="0" sldId="258"/>
            <ac:picMk id="31" creationId="{107FABA0-497D-44A6-A1DC-F0EE5FCCB99F}"/>
          </ac:picMkLst>
        </pc:picChg>
        <pc:picChg chg="add mod">
          <ac:chgData name="Rafael Matas Rossello" userId="513cc52edfa4df3e" providerId="LiveId" clId="{00F537C6-37A1-41F3-9F0B-3567DB4F9048}" dt="2021-08-25T13:43:57.868" v="987" actId="1037"/>
          <ac:picMkLst>
            <pc:docMk/>
            <pc:sldMk cId="0" sldId="258"/>
            <ac:picMk id="32" creationId="{DDDF2EA0-8546-4115-83A0-8FB350D99B59}"/>
          </ac:picMkLst>
        </pc:picChg>
        <pc:picChg chg="add mod">
          <ac:chgData name="Rafael Matas Rossello" userId="513cc52edfa4df3e" providerId="LiveId" clId="{00F537C6-37A1-41F3-9F0B-3567DB4F9048}" dt="2021-08-25T13:44:19.574" v="991" actId="1076"/>
          <ac:picMkLst>
            <pc:docMk/>
            <pc:sldMk cId="0" sldId="258"/>
            <ac:picMk id="33" creationId="{DBB198A8-8E43-4CB2-8E9C-21C601FCD083}"/>
          </ac:picMkLst>
        </pc:picChg>
      </pc:sldChg>
      <pc:sldChg chg="addSp modSp modTransition">
        <pc:chgData name="Rafael Matas Rossello" userId="513cc52edfa4df3e" providerId="LiveId" clId="{00F537C6-37A1-41F3-9F0B-3567DB4F9048}" dt="2021-08-25T14:42:18.997" v="2066"/>
        <pc:sldMkLst>
          <pc:docMk/>
          <pc:sldMk cId="0" sldId="259"/>
        </pc:sldMkLst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59"/>
            <ac:picMk id="8" creationId="{26955B09-679D-4CB5-BA5D-27127CA29D50}"/>
          </ac:picMkLst>
        </pc:picChg>
      </pc:sldChg>
      <pc:sldChg chg="addSp modSp modTransition">
        <pc:chgData name="Rafael Matas Rossello" userId="513cc52edfa4df3e" providerId="LiveId" clId="{00F537C6-37A1-41F3-9F0B-3567DB4F9048}" dt="2021-08-25T14:42:18.997" v="2066"/>
        <pc:sldMkLst>
          <pc:docMk/>
          <pc:sldMk cId="0" sldId="260"/>
        </pc:sldMkLst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60"/>
            <ac:picMk id="4" creationId="{74B9B7AE-4A80-4F2B-83FD-763001519D9F}"/>
          </ac:picMkLst>
        </pc:picChg>
      </pc:sldChg>
      <pc:sldChg chg="addSp delSp modSp mod modTransition">
        <pc:chgData name="Rafael Matas Rossello" userId="513cc52edfa4df3e" providerId="LiveId" clId="{00F537C6-37A1-41F3-9F0B-3567DB4F9048}" dt="2021-08-25T14:42:18.997" v="2066"/>
        <pc:sldMkLst>
          <pc:docMk/>
          <pc:sldMk cId="0" sldId="261"/>
        </pc:sldMkLst>
        <pc:spChg chg="add del mod">
          <ac:chgData name="Rafael Matas Rossello" userId="513cc52edfa4df3e" providerId="LiveId" clId="{00F537C6-37A1-41F3-9F0B-3567DB4F9048}" dt="2021-08-25T13:46:38.610" v="1020" actId="478"/>
          <ac:spMkLst>
            <pc:docMk/>
            <pc:sldMk cId="0" sldId="261"/>
            <ac:spMk id="3" creationId="{0107B2C5-2CB8-412C-81FD-E617AB254E71}"/>
          </ac:spMkLst>
        </pc:spChg>
        <pc:spChg chg="add del mod">
          <ac:chgData name="Rafael Matas Rossello" userId="513cc52edfa4df3e" providerId="LiveId" clId="{00F537C6-37A1-41F3-9F0B-3567DB4F9048}" dt="2021-08-25T13:46:47.593" v="1022" actId="478"/>
          <ac:spMkLst>
            <pc:docMk/>
            <pc:sldMk cId="0" sldId="261"/>
            <ac:spMk id="5" creationId="{64B57E1E-ED9B-4296-98E5-2C34213E288B}"/>
          </ac:spMkLst>
        </pc:spChg>
        <pc:spChg chg="add del mod">
          <ac:chgData name="Rafael Matas Rossello" userId="513cc52edfa4df3e" providerId="LiveId" clId="{00F537C6-37A1-41F3-9F0B-3567DB4F9048}" dt="2021-08-25T13:46:54.609" v="1024" actId="478"/>
          <ac:spMkLst>
            <pc:docMk/>
            <pc:sldMk cId="0" sldId="261"/>
            <ac:spMk id="7" creationId="{96D50B99-7991-4D4B-BE9F-6B23EF9E01CC}"/>
          </ac:spMkLst>
        </pc:spChg>
        <pc:spChg chg="mod">
          <ac:chgData name="Rafael Matas Rossello" userId="513cc52edfa4df3e" providerId="LiveId" clId="{00F537C6-37A1-41F3-9F0B-3567DB4F9048}" dt="2021-08-25T13:46:11.780" v="997" actId="1076"/>
          <ac:spMkLst>
            <pc:docMk/>
            <pc:sldMk cId="0" sldId="261"/>
            <ac:spMk id="534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59:32.903" v="1653" actId="1038"/>
          <ac:spMkLst>
            <pc:docMk/>
            <pc:sldMk cId="0" sldId="261"/>
            <ac:spMk id="535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3:46:35.527" v="1019" actId="478"/>
          <ac:spMkLst>
            <pc:docMk/>
            <pc:sldMk cId="0" sldId="261"/>
            <ac:spMk id="536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59:08.100" v="1572" actId="1038"/>
          <ac:spMkLst>
            <pc:docMk/>
            <pc:sldMk cId="0" sldId="261"/>
            <ac:spMk id="537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3:46:43.839" v="1021" actId="478"/>
          <ac:spMkLst>
            <pc:docMk/>
            <pc:sldMk cId="0" sldId="261"/>
            <ac:spMk id="538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3:59:22.711" v="1638" actId="1038"/>
          <ac:spMkLst>
            <pc:docMk/>
            <pc:sldMk cId="0" sldId="261"/>
            <ac:spMk id="539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3:46:52.148" v="1023" actId="478"/>
          <ac:spMkLst>
            <pc:docMk/>
            <pc:sldMk cId="0" sldId="261"/>
            <ac:spMk id="540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3:53:37.114" v="1256" actId="478"/>
          <ac:spMkLst>
            <pc:docMk/>
            <pc:sldMk cId="0" sldId="261"/>
            <ac:spMk id="541" creationId="{00000000-0000-0000-0000-000000000000}"/>
          </ac:spMkLst>
        </pc:spChg>
        <pc:grpChg chg="del">
          <ac:chgData name="Rafael Matas Rossello" userId="513cc52edfa4df3e" providerId="LiveId" clId="{00F537C6-37A1-41F3-9F0B-3567DB4F9048}" dt="2021-08-25T13:51:52.796" v="1211" actId="478"/>
          <ac:grpSpMkLst>
            <pc:docMk/>
            <pc:sldMk cId="0" sldId="261"/>
            <ac:grpSpMk id="542" creationId="{00000000-0000-0000-0000-000000000000}"/>
          </ac:grpSpMkLst>
        </pc:grpChg>
        <pc:grpChg chg="del">
          <ac:chgData name="Rafael Matas Rossello" userId="513cc52edfa4df3e" providerId="LiveId" clId="{00F537C6-37A1-41F3-9F0B-3567DB4F9048}" dt="2021-08-25T13:53:40.797" v="1257" actId="478"/>
          <ac:grpSpMkLst>
            <pc:docMk/>
            <pc:sldMk cId="0" sldId="261"/>
            <ac:grpSpMk id="545" creationId="{00000000-0000-0000-0000-000000000000}"/>
          </ac:grpSpMkLst>
        </pc:gr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61"/>
            <ac:picMk id="8" creationId="{8AE234C8-0251-4D94-A9BF-62053F06EA16}"/>
          </ac:picMkLst>
        </pc:picChg>
        <pc:picChg chg="add del mod">
          <ac:chgData name="Rafael Matas Rossello" userId="513cc52edfa4df3e" providerId="LiveId" clId="{00F537C6-37A1-41F3-9F0B-3567DB4F9048}" dt="2021-08-25T13:51:43.960" v="1208" actId="478"/>
          <ac:picMkLst>
            <pc:docMk/>
            <pc:sldMk cId="0" sldId="261"/>
            <ac:picMk id="2050" creationId="{1A97D876-F83E-42B7-8879-F49E675F18BE}"/>
          </ac:picMkLst>
        </pc:picChg>
        <pc:picChg chg="add del mod">
          <ac:chgData name="Rafael Matas Rossello" userId="513cc52edfa4df3e" providerId="LiveId" clId="{00F537C6-37A1-41F3-9F0B-3567DB4F9048}" dt="2021-08-25T13:52:40.128" v="1213" actId="478"/>
          <ac:picMkLst>
            <pc:docMk/>
            <pc:sldMk cId="0" sldId="261"/>
            <ac:picMk id="2052" creationId="{627F6DF1-3797-46F2-940F-FC2F992A07F2}"/>
          </ac:picMkLst>
        </pc:picChg>
        <pc:picChg chg="add mod">
          <ac:chgData name="Rafael Matas Rossello" userId="513cc52edfa4df3e" providerId="LiveId" clId="{00F537C6-37A1-41F3-9F0B-3567DB4F9048}" dt="2021-08-25T13:59:32.903" v="1653" actId="1038"/>
          <ac:picMkLst>
            <pc:docMk/>
            <pc:sldMk cId="0" sldId="261"/>
            <ac:picMk id="2054" creationId="{A2FD3438-62D8-4D68-B485-CC3BB35397B2}"/>
          </ac:picMkLst>
        </pc:picChg>
        <pc:picChg chg="add mod">
          <ac:chgData name="Rafael Matas Rossello" userId="513cc52edfa4df3e" providerId="LiveId" clId="{00F537C6-37A1-41F3-9F0B-3567DB4F9048}" dt="2021-08-25T13:54:51.917" v="1265" actId="1076"/>
          <ac:picMkLst>
            <pc:docMk/>
            <pc:sldMk cId="0" sldId="261"/>
            <ac:picMk id="2056" creationId="{252036CA-AF4B-4560-ACD6-6EBC8DE1FECD}"/>
          </ac:picMkLst>
        </pc:picChg>
        <pc:picChg chg="add mod">
          <ac:chgData name="Rafael Matas Rossello" userId="513cc52edfa4df3e" providerId="LiveId" clId="{00F537C6-37A1-41F3-9F0B-3567DB4F9048}" dt="2021-08-25T13:58:16.188" v="1480" actId="1036"/>
          <ac:picMkLst>
            <pc:docMk/>
            <pc:sldMk cId="0" sldId="261"/>
            <ac:picMk id="2058" creationId="{833D10DE-29C7-4AB0-AFE9-D49AC1E2ADA2}"/>
          </ac:picMkLst>
        </pc:picChg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62"/>
        </pc:sldMkLst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63"/>
        </pc:sldMkLst>
      </pc:sldChg>
      <pc:sldChg chg="addSp delSp modSp mod ord modTransition modAnim">
        <pc:chgData name="Rafael Matas Rossello" userId="513cc52edfa4df3e" providerId="LiveId" clId="{00F537C6-37A1-41F3-9F0B-3567DB4F9048}" dt="2021-08-25T14:42:18.997" v="2066"/>
        <pc:sldMkLst>
          <pc:docMk/>
          <pc:sldMk cId="0" sldId="264"/>
        </pc:sldMkLst>
        <pc:spChg chg="add del mod">
          <ac:chgData name="Rafael Matas Rossello" userId="513cc52edfa4df3e" providerId="LiveId" clId="{00F537C6-37A1-41F3-9F0B-3567DB4F9048}" dt="2021-08-25T14:02:00.753" v="1658" actId="478"/>
          <ac:spMkLst>
            <pc:docMk/>
            <pc:sldMk cId="0" sldId="264"/>
            <ac:spMk id="3" creationId="{A1BB1190-9C25-4A29-ADB6-A6480103FDD8}"/>
          </ac:spMkLst>
        </pc:spChg>
        <pc:spChg chg="add del mod">
          <ac:chgData name="Rafael Matas Rossello" userId="513cc52edfa4df3e" providerId="LiveId" clId="{00F537C6-37A1-41F3-9F0B-3567DB4F9048}" dt="2021-08-25T14:02:08.061" v="1661" actId="478"/>
          <ac:spMkLst>
            <pc:docMk/>
            <pc:sldMk cId="0" sldId="264"/>
            <ac:spMk id="5" creationId="{047F4D5C-DFA3-4D02-A7A8-7B8FF4E603AF}"/>
          </ac:spMkLst>
        </pc:spChg>
        <pc:spChg chg="add mod">
          <ac:chgData name="Rafael Matas Rossello" userId="513cc52edfa4df3e" providerId="LiveId" clId="{00F537C6-37A1-41F3-9F0B-3567DB4F9048}" dt="2021-08-25T14:10:43.542" v="1808" actId="1037"/>
          <ac:spMkLst>
            <pc:docMk/>
            <pc:sldMk cId="0" sldId="264"/>
            <ac:spMk id="10" creationId="{7275E57F-C8E0-4BB9-89C1-20F2B3705B1A}"/>
          </ac:spMkLst>
        </pc:spChg>
        <pc:spChg chg="mod">
          <ac:chgData name="Rafael Matas Rossello" userId="513cc52edfa4df3e" providerId="LiveId" clId="{00F537C6-37A1-41F3-9F0B-3567DB4F9048}" dt="2021-08-25T14:07:52.119" v="1766" actId="1076"/>
          <ac:spMkLst>
            <pc:docMk/>
            <pc:sldMk cId="0" sldId="264"/>
            <ac:spMk id="594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4:02:05.243" v="1660" actId="478"/>
          <ac:spMkLst>
            <pc:docMk/>
            <pc:sldMk cId="0" sldId="264"/>
            <ac:spMk id="595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01:58.835" v="1657" actId="478"/>
          <ac:spMkLst>
            <pc:docMk/>
            <pc:sldMk cId="0" sldId="264"/>
            <ac:spMk id="596" creationId="{00000000-0000-0000-0000-000000000000}"/>
          </ac:spMkLst>
        </pc:s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64"/>
            <ac:picMk id="6" creationId="{BF5804B8-7AB2-4723-AAF7-78BFC84DEDB7}"/>
          </ac:picMkLst>
        </pc:picChg>
        <pc:picChg chg="add mod">
          <ac:chgData name="Rafael Matas Rossello" userId="513cc52edfa4df3e" providerId="LiveId" clId="{00F537C6-37A1-41F3-9F0B-3567DB4F9048}" dt="2021-08-25T14:08:58.351" v="1769" actId="1440"/>
          <ac:picMkLst>
            <pc:docMk/>
            <pc:sldMk cId="0" sldId="264"/>
            <ac:picMk id="3074" creationId="{B379F4FD-AF9C-4E00-95EF-0921C15A5FB2}"/>
          </ac:picMkLst>
        </pc:picChg>
      </pc:sldChg>
      <pc:sldChg chg="addSp delSp modSp mod ord modTransition modAnim">
        <pc:chgData name="Rafael Matas Rossello" userId="513cc52edfa4df3e" providerId="LiveId" clId="{00F537C6-37A1-41F3-9F0B-3567DB4F9048}" dt="2021-08-25T14:42:18.997" v="2066"/>
        <pc:sldMkLst>
          <pc:docMk/>
          <pc:sldMk cId="0" sldId="265"/>
        </pc:sldMkLst>
        <pc:spChg chg="add del mod">
          <ac:chgData name="Rafael Matas Rossello" userId="513cc52edfa4df3e" providerId="LiveId" clId="{00F537C6-37A1-41F3-9F0B-3567DB4F9048}" dt="2021-08-25T14:02:42.528" v="1669" actId="478"/>
          <ac:spMkLst>
            <pc:docMk/>
            <pc:sldMk cId="0" sldId="265"/>
            <ac:spMk id="3" creationId="{5BC8F2D4-0895-4EC1-8583-B2E3314C7156}"/>
          </ac:spMkLst>
        </pc:spChg>
        <pc:spChg chg="add mod">
          <ac:chgData name="Rafael Matas Rossello" userId="513cc52edfa4df3e" providerId="LiveId" clId="{00F537C6-37A1-41F3-9F0B-3567DB4F9048}" dt="2021-08-25T14:04:52.778" v="1707" actId="1035"/>
          <ac:spMkLst>
            <pc:docMk/>
            <pc:sldMk cId="0" sldId="265"/>
            <ac:spMk id="39" creationId="{D973DF7D-AB35-45A7-9AB8-0003B29FF974}"/>
          </ac:spMkLst>
        </pc:spChg>
        <pc:spChg chg="add mod">
          <ac:chgData name="Rafael Matas Rossello" userId="513cc52edfa4df3e" providerId="LiveId" clId="{00F537C6-37A1-41F3-9F0B-3567DB4F9048}" dt="2021-08-25T14:06:12.803" v="1742" actId="207"/>
          <ac:spMkLst>
            <pc:docMk/>
            <pc:sldMk cId="0" sldId="265"/>
            <ac:spMk id="40" creationId="{7EF681AE-C5F6-48CE-8FD0-937DFE95484D}"/>
          </ac:spMkLst>
        </pc:spChg>
        <pc:spChg chg="mod">
          <ac:chgData name="Rafael Matas Rossello" userId="513cc52edfa4df3e" providerId="LiveId" clId="{00F537C6-37A1-41F3-9F0B-3567DB4F9048}" dt="2021-08-25T14:03:15.458" v="1674" actId="1076"/>
          <ac:spMkLst>
            <pc:docMk/>
            <pc:sldMk cId="0" sldId="265"/>
            <ac:spMk id="601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02:39.633" v="1668" actId="478"/>
          <ac:spMkLst>
            <pc:docMk/>
            <pc:sldMk cId="0" sldId="265"/>
            <ac:spMk id="602" creationId="{00000000-0000-0000-0000-000000000000}"/>
          </ac:spMkLst>
        </pc:s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65"/>
            <ac:picMk id="4" creationId="{97E1FB55-F28E-4B2C-9055-30230AE47E26}"/>
          </ac:picMkLst>
        </pc:picChg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66"/>
        </pc:sldMkLst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67"/>
        </pc:sldMkLst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68"/>
        </pc:sldMkLst>
      </pc:sldChg>
      <pc:sldChg chg="addSp delSp modSp mod ord modTransition modAnim modNotes">
        <pc:chgData name="Rafael Matas Rossello" userId="513cc52edfa4df3e" providerId="LiveId" clId="{00F537C6-37A1-41F3-9F0B-3567DB4F9048}" dt="2021-08-25T14:42:18.997" v="2066"/>
        <pc:sldMkLst>
          <pc:docMk/>
          <pc:sldMk cId="0" sldId="269"/>
        </pc:sldMkLst>
        <pc:spChg chg="add del mod">
          <ac:chgData name="Rafael Matas Rossello" userId="513cc52edfa4df3e" providerId="LiveId" clId="{00F537C6-37A1-41F3-9F0B-3567DB4F9048}" dt="2021-08-25T14:24:09.569" v="2025" actId="478"/>
          <ac:spMkLst>
            <pc:docMk/>
            <pc:sldMk cId="0" sldId="269"/>
            <ac:spMk id="5" creationId="{2B984C54-87D8-40C9-962B-FAF035E1BA23}"/>
          </ac:spMkLst>
        </pc:spChg>
        <pc:spChg chg="add mod">
          <ac:chgData name="Rafael Matas Rossello" userId="513cc52edfa4df3e" providerId="LiveId" clId="{00F537C6-37A1-41F3-9F0B-3567DB4F9048}" dt="2021-08-25T14:23:57.732" v="2023" actId="113"/>
          <ac:spMkLst>
            <pc:docMk/>
            <pc:sldMk cId="0" sldId="269"/>
            <ac:spMk id="6" creationId="{F42BCA52-7CB5-4202-95C4-4062455BE86D}"/>
          </ac:spMkLst>
        </pc:spChg>
        <pc:spChg chg="mod">
          <ac:chgData name="Rafael Matas Rossello" userId="513cc52edfa4df3e" providerId="LiveId" clId="{00F537C6-37A1-41F3-9F0B-3567DB4F9048}" dt="2021-08-25T14:21:54.779" v="1979" actId="14100"/>
          <ac:spMkLst>
            <pc:docMk/>
            <pc:sldMk cId="0" sldId="269"/>
            <ac:spMk id="678" creationId="{00000000-0000-0000-0000-000000000000}"/>
          </ac:spMkLst>
        </pc:s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69"/>
            <ac:picMk id="3" creationId="{B7488E0E-CEF5-449D-8AC3-5252166DC7F9}"/>
          </ac:picMkLst>
        </pc:picChg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70"/>
        </pc:sldMkLst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71"/>
        </pc:sldMkLst>
      </pc:sldChg>
      <pc:sldChg chg="del">
        <pc:chgData name="Rafael Matas Rossello" userId="513cc52edfa4df3e" providerId="LiveId" clId="{00F537C6-37A1-41F3-9F0B-3567DB4F9048}" dt="2021-08-25T14:12:04.055" v="1809" actId="47"/>
        <pc:sldMkLst>
          <pc:docMk/>
          <pc:sldMk cId="0" sldId="272"/>
        </pc:sldMkLst>
      </pc:sldChg>
      <pc:sldChg chg="addSp delSp modSp mod modTransition modAnim">
        <pc:chgData name="Rafael Matas Rossello" userId="513cc52edfa4df3e" providerId="LiveId" clId="{00F537C6-37A1-41F3-9F0B-3567DB4F9048}" dt="2021-08-25T14:42:18.997" v="2066"/>
        <pc:sldMkLst>
          <pc:docMk/>
          <pc:sldMk cId="0" sldId="273"/>
        </pc:sldMkLst>
        <pc:spChg chg="add mod">
          <ac:chgData name="Rafael Matas Rossello" userId="513cc52edfa4df3e" providerId="LiveId" clId="{00F537C6-37A1-41F3-9F0B-3567DB4F9048}" dt="2021-08-25T14:19:04.810" v="1934" actId="1076"/>
          <ac:spMkLst>
            <pc:docMk/>
            <pc:sldMk cId="0" sldId="273"/>
            <ac:spMk id="64" creationId="{D2F724EF-BB73-4A2D-A15D-3FA29370C2AA}"/>
          </ac:spMkLst>
        </pc:spChg>
        <pc:spChg chg="add mod">
          <ac:chgData name="Rafael Matas Rossello" userId="513cc52edfa4df3e" providerId="LiveId" clId="{00F537C6-37A1-41F3-9F0B-3567DB4F9048}" dt="2021-08-25T14:16:01.539" v="1899" actId="1076"/>
          <ac:spMkLst>
            <pc:docMk/>
            <pc:sldMk cId="0" sldId="273"/>
            <ac:spMk id="65" creationId="{9433AC07-98C1-4741-88C7-FC1B65244DF0}"/>
          </ac:spMkLst>
        </pc:spChg>
        <pc:spChg chg="add mod">
          <ac:chgData name="Rafael Matas Rossello" userId="513cc52edfa4df3e" providerId="LiveId" clId="{00F537C6-37A1-41F3-9F0B-3567DB4F9048}" dt="2021-08-25T14:30:27.323" v="2044" actId="14100"/>
          <ac:spMkLst>
            <pc:docMk/>
            <pc:sldMk cId="0" sldId="273"/>
            <ac:spMk id="66" creationId="{9587B92B-0E8C-4149-9939-305D9A51EC3A}"/>
          </ac:spMkLst>
        </pc:spChg>
        <pc:spChg chg="add mod">
          <ac:chgData name="Rafael Matas Rossello" userId="513cc52edfa4df3e" providerId="LiveId" clId="{00F537C6-37A1-41F3-9F0B-3567DB4F9048}" dt="2021-08-25T14:18:28.817" v="1916" actId="1076"/>
          <ac:spMkLst>
            <pc:docMk/>
            <pc:sldMk cId="0" sldId="273"/>
            <ac:spMk id="67" creationId="{173EC38D-1C43-4C89-A848-7CDBA9AB2231}"/>
          </ac:spMkLst>
        </pc:spChg>
        <pc:spChg chg="add mod">
          <ac:chgData name="Rafael Matas Rossello" userId="513cc52edfa4df3e" providerId="LiveId" clId="{00F537C6-37A1-41F3-9F0B-3567DB4F9048}" dt="2021-08-25T14:18:47.139" v="1932" actId="20577"/>
          <ac:spMkLst>
            <pc:docMk/>
            <pc:sldMk cId="0" sldId="273"/>
            <ac:spMk id="68" creationId="{375BDAC2-2EF9-4C67-9F10-A665EADAE3EF}"/>
          </ac:spMkLst>
        </pc:spChg>
        <pc:spChg chg="mod">
          <ac:chgData name="Rafael Matas Rossello" userId="513cc52edfa4df3e" providerId="LiveId" clId="{00F537C6-37A1-41F3-9F0B-3567DB4F9048}" dt="2021-08-25T14:12:57.204" v="1838" actId="1076"/>
          <ac:spMkLst>
            <pc:docMk/>
            <pc:sldMk cId="0" sldId="273"/>
            <ac:spMk id="759" creationId="{00000000-0000-0000-0000-000000000000}"/>
          </ac:spMkLst>
        </pc:spChg>
        <pc:spChg chg="del mod">
          <ac:chgData name="Rafael Matas Rossello" userId="513cc52edfa4df3e" providerId="LiveId" clId="{00F537C6-37A1-41F3-9F0B-3567DB4F9048}" dt="2021-08-25T14:14:10.074" v="1844" actId="478"/>
          <ac:spMkLst>
            <pc:docMk/>
            <pc:sldMk cId="0" sldId="273"/>
            <ac:spMk id="812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4:15:00.834" v="1866" actId="14100"/>
          <ac:spMkLst>
            <pc:docMk/>
            <pc:sldMk cId="0" sldId="273"/>
            <ac:spMk id="813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4:19:48.326" v="1940" actId="14100"/>
          <ac:spMkLst>
            <pc:docMk/>
            <pc:sldMk cId="0" sldId="273"/>
            <ac:spMk id="814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14:37.420" v="1862" actId="478"/>
          <ac:spMkLst>
            <pc:docMk/>
            <pc:sldMk cId="0" sldId="273"/>
            <ac:spMk id="815" creationId="{00000000-0000-0000-0000-000000000000}"/>
          </ac:spMkLst>
        </pc:spChg>
        <pc:spChg chg="mod">
          <ac:chgData name="Rafael Matas Rossello" userId="513cc52edfa4df3e" providerId="LiveId" clId="{00F537C6-37A1-41F3-9F0B-3567DB4F9048}" dt="2021-08-25T14:15:54.482" v="1897" actId="1076"/>
          <ac:spMkLst>
            <pc:docMk/>
            <pc:sldMk cId="0" sldId="273"/>
            <ac:spMk id="817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12:06.664" v="1810" actId="478"/>
          <ac:spMkLst>
            <pc:docMk/>
            <pc:sldMk cId="0" sldId="273"/>
            <ac:spMk id="818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12:08.693" v="1811" actId="478"/>
          <ac:spMkLst>
            <pc:docMk/>
            <pc:sldMk cId="0" sldId="273"/>
            <ac:spMk id="819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4:12:10.668" v="1812" actId="478"/>
          <ac:spMkLst>
            <pc:docMk/>
            <pc:sldMk cId="0" sldId="273"/>
            <ac:spMk id="820" creationId="{00000000-0000-0000-0000-000000000000}"/>
          </ac:spMkLst>
        </pc:spChg>
        <pc:grpChg chg="mod">
          <ac:chgData name="Rafael Matas Rossello" userId="513cc52edfa4df3e" providerId="LiveId" clId="{00F537C6-37A1-41F3-9F0B-3567DB4F9048}" dt="2021-08-25T14:30:14.589" v="2043" actId="1076"/>
          <ac:grpSpMkLst>
            <pc:docMk/>
            <pc:sldMk cId="0" sldId="273"/>
            <ac:grpSpMk id="760" creationId="{00000000-0000-0000-0000-000000000000}"/>
          </ac:grpSpMkLst>
        </pc:gr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73"/>
            <ac:picMk id="2" creationId="{FDEB449F-BC4E-4649-9E9E-2D6D400E8024}"/>
          </ac:picMkLst>
        </pc:picChg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74"/>
        </pc:sldMkLst>
      </pc:sldChg>
      <pc:sldChg chg="addSp delSp modSp mod ord modTransition modAnim modNotes">
        <pc:chgData name="Rafael Matas Rossello" userId="513cc52edfa4df3e" providerId="LiveId" clId="{00F537C6-37A1-41F3-9F0B-3567DB4F9048}" dt="2021-08-25T14:42:18.997" v="2066"/>
        <pc:sldMkLst>
          <pc:docMk/>
          <pc:sldMk cId="0" sldId="275"/>
        </pc:sldMkLst>
        <pc:spChg chg="add del mod">
          <ac:chgData name="Rafael Matas Rossello" userId="513cc52edfa4df3e" providerId="LiveId" clId="{00F537C6-37A1-41F3-9F0B-3567DB4F9048}" dt="2021-08-25T11:28:46.910" v="395" actId="478"/>
          <ac:spMkLst>
            <pc:docMk/>
            <pc:sldMk cId="0" sldId="275"/>
            <ac:spMk id="3" creationId="{5071F623-2CBF-416C-A926-E8631F9F14D6}"/>
          </ac:spMkLst>
        </pc:spChg>
        <pc:spChg chg="add del mod">
          <ac:chgData name="Rafael Matas Rossello" userId="513cc52edfa4df3e" providerId="LiveId" clId="{00F537C6-37A1-41F3-9F0B-3567DB4F9048}" dt="2021-08-25T11:28:54.055" v="397" actId="478"/>
          <ac:spMkLst>
            <pc:docMk/>
            <pc:sldMk cId="0" sldId="275"/>
            <ac:spMk id="5" creationId="{4DD10150-C7AC-437D-8741-C68EC551BF57}"/>
          </ac:spMkLst>
        </pc:spChg>
        <pc:spChg chg="add mod">
          <ac:chgData name="Rafael Matas Rossello" userId="513cc52edfa4df3e" providerId="LiveId" clId="{00F537C6-37A1-41F3-9F0B-3567DB4F9048}" dt="2021-08-25T11:34:23.447" v="426" actId="1076"/>
          <ac:spMkLst>
            <pc:docMk/>
            <pc:sldMk cId="0" sldId="275"/>
            <ac:spMk id="6" creationId="{412181AD-F0B1-4043-B71A-C00B61579D13}"/>
          </ac:spMkLst>
        </pc:spChg>
        <pc:spChg chg="mod">
          <ac:chgData name="Rafael Matas Rossello" userId="513cc52edfa4df3e" providerId="LiveId" clId="{00F537C6-37A1-41F3-9F0B-3567DB4F9048}" dt="2021-08-25T11:30:24.953" v="409" actId="1076"/>
          <ac:spMkLst>
            <pc:docMk/>
            <pc:sldMk cId="0" sldId="275"/>
            <ac:spMk id="832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1:28:44.139" v="394" actId="478"/>
          <ac:spMkLst>
            <pc:docMk/>
            <pc:sldMk cId="0" sldId="275"/>
            <ac:spMk id="833" creationId="{00000000-0000-0000-0000-000000000000}"/>
          </ac:spMkLst>
        </pc:spChg>
        <pc:spChg chg="del">
          <ac:chgData name="Rafael Matas Rossello" userId="513cc52edfa4df3e" providerId="LiveId" clId="{00F537C6-37A1-41F3-9F0B-3567DB4F9048}" dt="2021-08-25T11:28:50.649" v="396" actId="478"/>
          <ac:spMkLst>
            <pc:docMk/>
            <pc:sldMk cId="0" sldId="275"/>
            <ac:spMk id="834" creationId="{00000000-0000-0000-0000-000000000000}"/>
          </ac:spMkLst>
        </pc:spChg>
        <pc:picChg chg="add mod">
          <ac:chgData name="Rafael Matas Rossello" userId="513cc52edfa4df3e" providerId="LiveId" clId="{00F537C6-37A1-41F3-9F0B-3567DB4F9048}" dt="2021-08-25T14:42:18.997" v="2066"/>
          <ac:picMkLst>
            <pc:docMk/>
            <pc:sldMk cId="0" sldId="275"/>
            <ac:picMk id="7" creationId="{FFB76947-1463-4D43-A96D-890930E2F360}"/>
          </ac:picMkLst>
        </pc:picChg>
        <pc:picChg chg="mod">
          <ac:chgData name="Rafael Matas Rossello" userId="513cc52edfa4df3e" providerId="LiveId" clId="{00F537C6-37A1-41F3-9F0B-3567DB4F9048}" dt="2021-08-25T11:34:02.380" v="424" actId="1076"/>
          <ac:picMkLst>
            <pc:docMk/>
            <pc:sldMk cId="0" sldId="275"/>
            <ac:picMk id="835" creationId="{00000000-0000-0000-0000-000000000000}"/>
          </ac:picMkLst>
        </pc:picChg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76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77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78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79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0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1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2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3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4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5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6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7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8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89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0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1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2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3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4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5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6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7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8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299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300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301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302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303"/>
        </pc:sldMkLst>
      </pc:sldChg>
      <pc:sldChg chg="del">
        <pc:chgData name="Rafael Matas Rossello" userId="513cc52edfa4df3e" providerId="LiveId" clId="{00F537C6-37A1-41F3-9F0B-3567DB4F9048}" dt="2021-08-25T14:24:21.618" v="2028" actId="47"/>
        <pc:sldMkLst>
          <pc:docMk/>
          <pc:sldMk cId="0" sldId="304"/>
        </pc:sldMkLst>
      </pc:sldChg>
      <pc:sldMasterChg chg="delSldLayout">
        <pc:chgData name="Rafael Matas Rossello" userId="513cc52edfa4df3e" providerId="LiveId" clId="{00F537C6-37A1-41F3-9F0B-3567DB4F9048}" dt="2021-08-25T14:24:21.618" v="2028" actId="47"/>
        <pc:sldMasterMkLst>
          <pc:docMk/>
          <pc:sldMasterMk cId="0" sldId="2147483679"/>
        </pc:sldMasterMkLst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51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54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55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60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61"/>
          </pc:sldLayoutMkLst>
        </pc:sldLayoutChg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63"/>
          </pc:sldLayoutMkLst>
        </pc:sldLayoutChg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64"/>
          </pc:sldLayoutMkLst>
        </pc:sldLayoutChg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65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67"/>
          </pc:sldLayoutMkLst>
        </pc:sldLayoutChg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69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70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71"/>
          </pc:sldLayoutMkLst>
        </pc:sldLayoutChg>
        <pc:sldLayoutChg chg="del">
          <pc:chgData name="Rafael Matas Rossello" userId="513cc52edfa4df3e" providerId="LiveId" clId="{00F537C6-37A1-41F3-9F0B-3567DB4F9048}" dt="2021-08-25T14:12:04.055" v="1809" actId="47"/>
          <pc:sldLayoutMkLst>
            <pc:docMk/>
            <pc:sldMasterMk cId="0" sldId="2147483679"/>
            <pc:sldLayoutMk cId="0" sldId="2147483672"/>
          </pc:sldLayoutMkLst>
        </pc:sldLayoutChg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79"/>
            <pc:sldLayoutMk cId="0" sldId="2147483673"/>
          </pc:sldLayoutMkLst>
        </pc:sldLayoutChg>
      </pc:sldMasterChg>
      <pc:sldMasterChg chg="del delSldLayout">
        <pc:chgData name="Rafael Matas Rossello" userId="513cc52edfa4df3e" providerId="LiveId" clId="{00F537C6-37A1-41F3-9F0B-3567DB4F9048}" dt="2021-08-25T14:24:21.618" v="2028" actId="47"/>
        <pc:sldMasterMkLst>
          <pc:docMk/>
          <pc:sldMasterMk cId="0" sldId="2147483680"/>
        </pc:sldMasterMkLst>
        <pc:sldLayoutChg chg="del">
          <pc:chgData name="Rafael Matas Rossello" userId="513cc52edfa4df3e" providerId="LiveId" clId="{00F537C6-37A1-41F3-9F0B-3567DB4F9048}" dt="2021-08-25T14:24:21.618" v="2028" actId="47"/>
          <pc:sldLayoutMkLst>
            <pc:docMk/>
            <pc:sldMasterMk cId="0" sldId="2147483680"/>
            <pc:sldLayoutMk cId="0" sldId="21474836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d35c568368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d35c568368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d35c568368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d35c568368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2da273cb8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2da273cb8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d35c568368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d35c568368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d2da273cb8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d2da273cb8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d35c568368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d35c568368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d2da273cb8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d2da273cb8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d2da273cb8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d2da273cb8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d35c568368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d35c568368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d35c56836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d35c56836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4075" y="1311775"/>
            <a:ext cx="5486700" cy="19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44076" y="3296875"/>
            <a:ext cx="54867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title" idx="2"/>
          </p:nvPr>
        </p:nvSpPr>
        <p:spPr>
          <a:xfrm>
            <a:off x="713250" y="2718222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subTitle" idx="1"/>
          </p:nvPr>
        </p:nvSpPr>
        <p:spPr>
          <a:xfrm>
            <a:off x="713250" y="3050271"/>
            <a:ext cx="2340600" cy="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title" idx="3"/>
          </p:nvPr>
        </p:nvSpPr>
        <p:spPr>
          <a:xfrm>
            <a:off x="3401715" y="2718222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ubTitle" idx="4"/>
          </p:nvPr>
        </p:nvSpPr>
        <p:spPr>
          <a:xfrm>
            <a:off x="3401713" y="3050271"/>
            <a:ext cx="2340600" cy="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title" idx="5"/>
          </p:nvPr>
        </p:nvSpPr>
        <p:spPr>
          <a:xfrm>
            <a:off x="6090180" y="2718222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6"/>
          </p:nvPr>
        </p:nvSpPr>
        <p:spPr>
          <a:xfrm>
            <a:off x="6090175" y="3050271"/>
            <a:ext cx="2340600" cy="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5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subTitle" idx="1"/>
          </p:nvPr>
        </p:nvSpPr>
        <p:spPr>
          <a:xfrm>
            <a:off x="1542000" y="2542324"/>
            <a:ext cx="3273600" cy="84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title" idx="2"/>
          </p:nvPr>
        </p:nvSpPr>
        <p:spPr>
          <a:xfrm>
            <a:off x="1542000" y="2210275"/>
            <a:ext cx="3273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2314050" y="2325450"/>
            <a:ext cx="451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3357000" y="3101076"/>
            <a:ext cx="2430300" cy="6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title" idx="2" hasCustomPrompt="1"/>
          </p:nvPr>
        </p:nvSpPr>
        <p:spPr>
          <a:xfrm>
            <a:off x="3537288" y="1354525"/>
            <a:ext cx="2069400" cy="10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8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8_1_1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933538" y="1932750"/>
            <a:ext cx="4515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2933688" y="2774550"/>
            <a:ext cx="45159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1694400" y="1932750"/>
            <a:ext cx="1239600" cy="12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834175" y="1430550"/>
            <a:ext cx="40305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834175" y="2006550"/>
            <a:ext cx="40305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5828775" y="926125"/>
            <a:ext cx="2601900" cy="18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792325" y="652813"/>
            <a:ext cx="5559300" cy="12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792325" y="1910038"/>
            <a:ext cx="55593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1522513" y="1112200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title" idx="3"/>
          </p:nvPr>
        </p:nvSpPr>
        <p:spPr>
          <a:xfrm>
            <a:off x="2730838" y="1112201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730838" y="1464302"/>
            <a:ext cx="48906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1522513" y="1821588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5"/>
          </p:nvPr>
        </p:nvSpPr>
        <p:spPr>
          <a:xfrm>
            <a:off x="2730838" y="1821590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6"/>
          </p:nvPr>
        </p:nvSpPr>
        <p:spPr>
          <a:xfrm>
            <a:off x="2730838" y="2173691"/>
            <a:ext cx="48906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1522513" y="2530976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8"/>
          </p:nvPr>
        </p:nvSpPr>
        <p:spPr>
          <a:xfrm>
            <a:off x="2730838" y="2530979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9"/>
          </p:nvPr>
        </p:nvSpPr>
        <p:spPr>
          <a:xfrm>
            <a:off x="2730838" y="2883080"/>
            <a:ext cx="48906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1522513" y="3240363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/>
          </p:nvPr>
        </p:nvSpPr>
        <p:spPr>
          <a:xfrm>
            <a:off x="2730838" y="3240368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5"/>
          </p:nvPr>
        </p:nvSpPr>
        <p:spPr>
          <a:xfrm>
            <a:off x="2730838" y="3592468"/>
            <a:ext cx="48906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6" hasCustomPrompt="1"/>
          </p:nvPr>
        </p:nvSpPr>
        <p:spPr>
          <a:xfrm>
            <a:off x="1522513" y="3949751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7"/>
          </p:nvPr>
        </p:nvSpPr>
        <p:spPr>
          <a:xfrm>
            <a:off x="2730838" y="3949756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8"/>
          </p:nvPr>
        </p:nvSpPr>
        <p:spPr>
          <a:xfrm>
            <a:off x="2730838" y="4301857"/>
            <a:ext cx="4890600" cy="3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●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○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anum Gothic"/>
              <a:buChar char="■"/>
              <a:defRPr sz="1600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6" r:id="rId6"/>
    <p:sldLayoutId id="2147483657" r:id="rId7"/>
    <p:sldLayoutId id="2147483658" r:id="rId8"/>
    <p:sldLayoutId id="2147483659" r:id="rId9"/>
    <p:sldLayoutId id="2147483662" r:id="rId10"/>
    <p:sldLayoutId id="2147483666" r:id="rId11"/>
    <p:sldLayoutId id="2147483668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5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Al Estar Aqui  Musica Cristiana  Saxofon Instrumental  Alabanza De Adoracion-r833PRXdQis-160k-163014156823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1801" y="1347802"/>
            <a:ext cx="609600" cy="609600"/>
          </a:xfrm>
          <a:prstGeom prst="rect">
            <a:avLst/>
          </a:prstGeom>
        </p:spPr>
      </p:pic>
      <p:sp>
        <p:nvSpPr>
          <p:cNvPr id="153" name="Google Shape;153;p34"/>
          <p:cNvSpPr txBox="1">
            <a:spLocks noGrp="1"/>
          </p:cNvSpPr>
          <p:nvPr>
            <p:ph type="ctrTitle"/>
          </p:nvPr>
        </p:nvSpPr>
        <p:spPr>
          <a:xfrm>
            <a:off x="3657300" y="4224570"/>
            <a:ext cx="5486700" cy="9189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Hic et nunc </a:t>
            </a:r>
            <a:br>
              <a:rPr lang="es-ES" dirty="0">
                <a:effectLst/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dirty="0">
                <a:effectLst/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effectLst/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>
              <a:effectLst/>
              <a:latin typeface="Metamorphou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4" name="Google Shape;154;p34"/>
          <p:cNvSpPr txBox="1">
            <a:spLocks noGrp="1"/>
          </p:cNvSpPr>
          <p:nvPr>
            <p:ph type="subTitle" idx="1"/>
          </p:nvPr>
        </p:nvSpPr>
        <p:spPr>
          <a:xfrm>
            <a:off x="7199634" y="4416207"/>
            <a:ext cx="1797198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H. Rafa Matas</a:t>
            </a:r>
            <a:endParaRPr dirty="0"/>
          </a:p>
        </p:txBody>
      </p:sp>
      <p:grpSp>
        <p:nvGrpSpPr>
          <p:cNvPr id="155" name="Google Shape;155;p34"/>
          <p:cNvGrpSpPr/>
          <p:nvPr/>
        </p:nvGrpSpPr>
        <p:grpSpPr>
          <a:xfrm rot="5400000">
            <a:off x="-1462438" y="1422390"/>
            <a:ext cx="6195486" cy="2160160"/>
            <a:chOff x="1182325" y="242250"/>
            <a:chExt cx="4642900" cy="1618825"/>
          </a:xfrm>
        </p:grpSpPr>
        <p:sp>
          <p:nvSpPr>
            <p:cNvPr id="156" name="Google Shape;156;p34"/>
            <p:cNvSpPr/>
            <p:nvPr/>
          </p:nvSpPr>
          <p:spPr>
            <a:xfrm>
              <a:off x="1558050" y="242250"/>
              <a:ext cx="1373850" cy="432025"/>
            </a:xfrm>
            <a:custGeom>
              <a:avLst/>
              <a:gdLst/>
              <a:ahLst/>
              <a:cxnLst/>
              <a:rect l="l" t="t" r="r" b="b"/>
              <a:pathLst>
                <a:path w="54954" h="17281" fill="none" extrusionOk="0">
                  <a:moveTo>
                    <a:pt x="32311" y="13242"/>
                  </a:moveTo>
                  <a:cubicBezTo>
                    <a:pt x="35952" y="14302"/>
                    <a:pt x="39594" y="15361"/>
                    <a:pt x="43334" y="16056"/>
                  </a:cubicBezTo>
                  <a:cubicBezTo>
                    <a:pt x="46148" y="16586"/>
                    <a:pt x="49260" y="17281"/>
                    <a:pt x="52074" y="16553"/>
                  </a:cubicBezTo>
                  <a:cubicBezTo>
                    <a:pt x="53762" y="16189"/>
                    <a:pt x="54954" y="14666"/>
                    <a:pt x="54921" y="12944"/>
                  </a:cubicBezTo>
                  <a:cubicBezTo>
                    <a:pt x="54954" y="10428"/>
                    <a:pt x="52438" y="9303"/>
                    <a:pt x="50386" y="8442"/>
                  </a:cubicBezTo>
                  <a:cubicBezTo>
                    <a:pt x="46115" y="6654"/>
                    <a:pt x="41514" y="6025"/>
                    <a:pt x="37243" y="4602"/>
                  </a:cubicBezTo>
                  <a:cubicBezTo>
                    <a:pt x="35091" y="3874"/>
                    <a:pt x="33039" y="2914"/>
                    <a:pt x="30887" y="2152"/>
                  </a:cubicBezTo>
                  <a:cubicBezTo>
                    <a:pt x="27875" y="1060"/>
                    <a:pt x="24730" y="398"/>
                    <a:pt x="21519" y="199"/>
                  </a:cubicBezTo>
                  <a:cubicBezTo>
                    <a:pt x="17910" y="1"/>
                    <a:pt x="14269" y="464"/>
                    <a:pt x="10826" y="1556"/>
                  </a:cubicBezTo>
                  <a:cubicBezTo>
                    <a:pt x="7615" y="2682"/>
                    <a:pt x="4569" y="4238"/>
                    <a:pt x="1822" y="6191"/>
                  </a:cubicBezTo>
                  <a:cubicBezTo>
                    <a:pt x="1226" y="6588"/>
                    <a:pt x="597" y="6919"/>
                    <a:pt x="1" y="725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4"/>
            <p:cNvSpPr/>
            <p:nvPr/>
          </p:nvSpPr>
          <p:spPr>
            <a:xfrm>
              <a:off x="2451875" y="1016075"/>
              <a:ext cx="926950" cy="240850"/>
            </a:xfrm>
            <a:custGeom>
              <a:avLst/>
              <a:gdLst/>
              <a:ahLst/>
              <a:cxnLst/>
              <a:rect l="l" t="t" r="r" b="b"/>
              <a:pathLst>
                <a:path w="37078" h="9634" fill="none" extrusionOk="0">
                  <a:moveTo>
                    <a:pt x="1" y="3741"/>
                  </a:moveTo>
                  <a:cubicBezTo>
                    <a:pt x="1424" y="4270"/>
                    <a:pt x="2814" y="4899"/>
                    <a:pt x="4172" y="5595"/>
                  </a:cubicBezTo>
                  <a:cubicBezTo>
                    <a:pt x="5595" y="6323"/>
                    <a:pt x="6919" y="7250"/>
                    <a:pt x="8343" y="7978"/>
                  </a:cubicBezTo>
                  <a:cubicBezTo>
                    <a:pt x="9667" y="8773"/>
                    <a:pt x="11124" y="9269"/>
                    <a:pt x="12646" y="9468"/>
                  </a:cubicBezTo>
                  <a:cubicBezTo>
                    <a:pt x="14302" y="9633"/>
                    <a:pt x="15990" y="9302"/>
                    <a:pt x="17612" y="8938"/>
                  </a:cubicBezTo>
                  <a:cubicBezTo>
                    <a:pt x="19797" y="8475"/>
                    <a:pt x="21982" y="7978"/>
                    <a:pt x="24233" y="7581"/>
                  </a:cubicBezTo>
                  <a:cubicBezTo>
                    <a:pt x="26716" y="7184"/>
                    <a:pt x="29232" y="6886"/>
                    <a:pt x="31681" y="6356"/>
                  </a:cubicBezTo>
                  <a:cubicBezTo>
                    <a:pt x="33138" y="6058"/>
                    <a:pt x="35356" y="5694"/>
                    <a:pt x="36316" y="4370"/>
                  </a:cubicBezTo>
                  <a:cubicBezTo>
                    <a:pt x="37077" y="3310"/>
                    <a:pt x="36084" y="2218"/>
                    <a:pt x="35223" y="1589"/>
                  </a:cubicBezTo>
                  <a:cubicBezTo>
                    <a:pt x="33601" y="530"/>
                    <a:pt x="31681" y="0"/>
                    <a:pt x="29761" y="99"/>
                  </a:cubicBezTo>
                  <a:cubicBezTo>
                    <a:pt x="27874" y="166"/>
                    <a:pt x="26186" y="861"/>
                    <a:pt x="24498" y="1655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4"/>
            <p:cNvSpPr/>
            <p:nvPr/>
          </p:nvSpPr>
          <p:spPr>
            <a:xfrm>
              <a:off x="2820150" y="1025175"/>
              <a:ext cx="251625" cy="26500"/>
            </a:xfrm>
            <a:custGeom>
              <a:avLst/>
              <a:gdLst/>
              <a:ahLst/>
              <a:cxnLst/>
              <a:rect l="l" t="t" r="r" b="b"/>
              <a:pathLst>
                <a:path w="10065" h="1060" fill="none" extrusionOk="0">
                  <a:moveTo>
                    <a:pt x="10065" y="1059"/>
                  </a:moveTo>
                  <a:cubicBezTo>
                    <a:pt x="9436" y="497"/>
                    <a:pt x="8310" y="497"/>
                    <a:pt x="7516" y="397"/>
                  </a:cubicBezTo>
                  <a:cubicBezTo>
                    <a:pt x="6390" y="232"/>
                    <a:pt x="5298" y="232"/>
                    <a:pt x="4172" y="166"/>
                  </a:cubicBezTo>
                  <a:cubicBezTo>
                    <a:pt x="3411" y="33"/>
                    <a:pt x="2616" y="0"/>
                    <a:pt x="1822" y="66"/>
                  </a:cubicBezTo>
                  <a:cubicBezTo>
                    <a:pt x="1126" y="133"/>
                    <a:pt x="497" y="431"/>
                    <a:pt x="1" y="89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4"/>
            <p:cNvSpPr/>
            <p:nvPr/>
          </p:nvSpPr>
          <p:spPr>
            <a:xfrm>
              <a:off x="2494075" y="882000"/>
              <a:ext cx="339350" cy="153125"/>
            </a:xfrm>
            <a:custGeom>
              <a:avLst/>
              <a:gdLst/>
              <a:ahLst/>
              <a:cxnLst/>
              <a:rect l="l" t="t" r="r" b="b"/>
              <a:pathLst>
                <a:path w="13574" h="6125" fill="none" extrusionOk="0">
                  <a:moveTo>
                    <a:pt x="13574" y="6124"/>
                  </a:moveTo>
                  <a:cubicBezTo>
                    <a:pt x="12680" y="5860"/>
                    <a:pt x="11951" y="5098"/>
                    <a:pt x="11157" y="4602"/>
                  </a:cubicBezTo>
                  <a:cubicBezTo>
                    <a:pt x="10362" y="4138"/>
                    <a:pt x="9568" y="3608"/>
                    <a:pt x="8773" y="3112"/>
                  </a:cubicBezTo>
                  <a:cubicBezTo>
                    <a:pt x="6953" y="1986"/>
                    <a:pt x="5331" y="629"/>
                    <a:pt x="3179" y="199"/>
                  </a:cubicBezTo>
                  <a:cubicBezTo>
                    <a:pt x="2119" y="0"/>
                    <a:pt x="1060" y="99"/>
                    <a:pt x="1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4"/>
            <p:cNvSpPr/>
            <p:nvPr/>
          </p:nvSpPr>
          <p:spPr>
            <a:xfrm>
              <a:off x="2361675" y="574950"/>
              <a:ext cx="212700" cy="314525"/>
            </a:xfrm>
            <a:custGeom>
              <a:avLst/>
              <a:gdLst/>
              <a:ahLst/>
              <a:cxnLst/>
              <a:rect l="l" t="t" r="r" b="b"/>
              <a:pathLst>
                <a:path w="8508" h="12581" fill="none" extrusionOk="0">
                  <a:moveTo>
                    <a:pt x="8508" y="12580"/>
                  </a:moveTo>
                  <a:cubicBezTo>
                    <a:pt x="6654" y="10859"/>
                    <a:pt x="4403" y="8243"/>
                    <a:pt x="2483" y="6555"/>
                  </a:cubicBezTo>
                  <a:cubicBezTo>
                    <a:pt x="1225" y="5430"/>
                    <a:pt x="0" y="4436"/>
                    <a:pt x="99" y="2583"/>
                  </a:cubicBezTo>
                  <a:cubicBezTo>
                    <a:pt x="166" y="1722"/>
                    <a:pt x="331" y="828"/>
                    <a:pt x="530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4"/>
            <p:cNvSpPr/>
            <p:nvPr/>
          </p:nvSpPr>
          <p:spPr>
            <a:xfrm>
              <a:off x="2353400" y="1224625"/>
              <a:ext cx="1090800" cy="259050"/>
            </a:xfrm>
            <a:custGeom>
              <a:avLst/>
              <a:gdLst/>
              <a:ahLst/>
              <a:cxnLst/>
              <a:rect l="l" t="t" r="r" b="b"/>
              <a:pathLst>
                <a:path w="43632" h="10362" fill="none" extrusionOk="0">
                  <a:moveTo>
                    <a:pt x="0" y="1689"/>
                  </a:moveTo>
                  <a:cubicBezTo>
                    <a:pt x="2582" y="2483"/>
                    <a:pt x="5131" y="3278"/>
                    <a:pt x="7680" y="4171"/>
                  </a:cubicBezTo>
                  <a:cubicBezTo>
                    <a:pt x="9964" y="4999"/>
                    <a:pt x="12249" y="5893"/>
                    <a:pt x="14599" y="6489"/>
                  </a:cubicBezTo>
                  <a:cubicBezTo>
                    <a:pt x="18869" y="7647"/>
                    <a:pt x="23239" y="7018"/>
                    <a:pt x="27609" y="7515"/>
                  </a:cubicBezTo>
                  <a:cubicBezTo>
                    <a:pt x="30191" y="7879"/>
                    <a:pt x="32740" y="8409"/>
                    <a:pt x="35256" y="9104"/>
                  </a:cubicBezTo>
                  <a:cubicBezTo>
                    <a:pt x="37242" y="9634"/>
                    <a:pt x="39560" y="10362"/>
                    <a:pt x="41645" y="9998"/>
                  </a:cubicBezTo>
                  <a:cubicBezTo>
                    <a:pt x="43002" y="9766"/>
                    <a:pt x="43631" y="8773"/>
                    <a:pt x="43036" y="7482"/>
                  </a:cubicBezTo>
                  <a:cubicBezTo>
                    <a:pt x="42208" y="5694"/>
                    <a:pt x="40255" y="4469"/>
                    <a:pt x="38600" y="3609"/>
                  </a:cubicBezTo>
                  <a:cubicBezTo>
                    <a:pt x="34495" y="1556"/>
                    <a:pt x="29827" y="1027"/>
                    <a:pt x="25358" y="232"/>
                  </a:cubicBezTo>
                  <a:lnTo>
                    <a:pt x="24034" y="0"/>
                  </a:ln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2379875" y="1341300"/>
              <a:ext cx="948450" cy="253275"/>
            </a:xfrm>
            <a:custGeom>
              <a:avLst/>
              <a:gdLst/>
              <a:ahLst/>
              <a:cxnLst/>
              <a:rect l="l" t="t" r="r" b="b"/>
              <a:pathLst>
                <a:path w="37938" h="10131" fill="none" extrusionOk="0">
                  <a:moveTo>
                    <a:pt x="0" y="1"/>
                  </a:moveTo>
                  <a:cubicBezTo>
                    <a:pt x="2814" y="1458"/>
                    <a:pt x="5529" y="3080"/>
                    <a:pt x="8442" y="4437"/>
                  </a:cubicBezTo>
                  <a:cubicBezTo>
                    <a:pt x="11057" y="5662"/>
                    <a:pt x="13838" y="6026"/>
                    <a:pt x="16685" y="6423"/>
                  </a:cubicBezTo>
                  <a:cubicBezTo>
                    <a:pt x="18406" y="6688"/>
                    <a:pt x="20128" y="6953"/>
                    <a:pt x="21849" y="7152"/>
                  </a:cubicBezTo>
                  <a:cubicBezTo>
                    <a:pt x="23571" y="7350"/>
                    <a:pt x="25226" y="7416"/>
                    <a:pt x="26914" y="7615"/>
                  </a:cubicBezTo>
                  <a:cubicBezTo>
                    <a:pt x="28271" y="7780"/>
                    <a:pt x="29629" y="8145"/>
                    <a:pt x="30854" y="8707"/>
                  </a:cubicBezTo>
                  <a:cubicBezTo>
                    <a:pt x="32078" y="9270"/>
                    <a:pt x="33336" y="9965"/>
                    <a:pt x="34694" y="10032"/>
                  </a:cubicBezTo>
                  <a:cubicBezTo>
                    <a:pt x="35919" y="10131"/>
                    <a:pt x="37309" y="9601"/>
                    <a:pt x="37607" y="8310"/>
                  </a:cubicBezTo>
                  <a:cubicBezTo>
                    <a:pt x="37938" y="6986"/>
                    <a:pt x="37176" y="6026"/>
                    <a:pt x="36415" y="506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2127450" y="1308200"/>
              <a:ext cx="759775" cy="268175"/>
            </a:xfrm>
            <a:custGeom>
              <a:avLst/>
              <a:gdLst/>
              <a:ahLst/>
              <a:cxnLst/>
              <a:rect l="l" t="t" r="r" b="b"/>
              <a:pathLst>
                <a:path w="30391" h="10727" fill="none" extrusionOk="0">
                  <a:moveTo>
                    <a:pt x="1" y="1"/>
                  </a:moveTo>
                  <a:cubicBezTo>
                    <a:pt x="4139" y="2086"/>
                    <a:pt x="7184" y="5595"/>
                    <a:pt x="10859" y="8376"/>
                  </a:cubicBezTo>
                  <a:cubicBezTo>
                    <a:pt x="12845" y="9866"/>
                    <a:pt x="15725" y="9667"/>
                    <a:pt x="18076" y="9833"/>
                  </a:cubicBezTo>
                  <a:cubicBezTo>
                    <a:pt x="20757" y="10031"/>
                    <a:pt x="23438" y="10098"/>
                    <a:pt x="26087" y="10329"/>
                  </a:cubicBezTo>
                  <a:cubicBezTo>
                    <a:pt x="27146" y="10396"/>
                    <a:pt x="28669" y="10727"/>
                    <a:pt x="29662" y="10263"/>
                  </a:cubicBezTo>
                  <a:cubicBezTo>
                    <a:pt x="30390" y="9866"/>
                    <a:pt x="30357" y="9104"/>
                    <a:pt x="30357" y="8376"/>
                  </a:cubicBezTo>
                  <a:cubicBezTo>
                    <a:pt x="30291" y="8376"/>
                    <a:pt x="30258" y="8376"/>
                    <a:pt x="30357" y="840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1182325" y="879500"/>
              <a:ext cx="960875" cy="438675"/>
            </a:xfrm>
            <a:custGeom>
              <a:avLst/>
              <a:gdLst/>
              <a:ahLst/>
              <a:cxnLst/>
              <a:rect l="l" t="t" r="r" b="b"/>
              <a:pathLst>
                <a:path w="38435" h="17547" fill="none" extrusionOk="0">
                  <a:moveTo>
                    <a:pt x="38435" y="17546"/>
                  </a:moveTo>
                  <a:cubicBezTo>
                    <a:pt x="37077" y="16752"/>
                    <a:pt x="36250" y="16222"/>
                    <a:pt x="35422" y="15758"/>
                  </a:cubicBezTo>
                  <a:cubicBezTo>
                    <a:pt x="34197" y="15063"/>
                    <a:pt x="30324" y="12382"/>
                    <a:pt x="29563" y="11753"/>
                  </a:cubicBezTo>
                  <a:cubicBezTo>
                    <a:pt x="28503" y="10826"/>
                    <a:pt x="27212" y="10263"/>
                    <a:pt x="26087" y="9436"/>
                  </a:cubicBezTo>
                  <a:cubicBezTo>
                    <a:pt x="23935" y="7880"/>
                    <a:pt x="21717" y="6291"/>
                    <a:pt x="19300" y="5099"/>
                  </a:cubicBezTo>
                  <a:cubicBezTo>
                    <a:pt x="17976" y="4470"/>
                    <a:pt x="12911" y="2219"/>
                    <a:pt x="11653" y="1623"/>
                  </a:cubicBezTo>
                  <a:cubicBezTo>
                    <a:pt x="10329" y="961"/>
                    <a:pt x="9071" y="795"/>
                    <a:pt x="7648" y="597"/>
                  </a:cubicBezTo>
                  <a:cubicBezTo>
                    <a:pt x="6489" y="431"/>
                    <a:pt x="5330" y="299"/>
                    <a:pt x="4172" y="266"/>
                  </a:cubicBezTo>
                  <a:cubicBezTo>
                    <a:pt x="2781" y="166"/>
                    <a:pt x="1457" y="233"/>
                    <a:pt x="1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4"/>
            <p:cNvSpPr/>
            <p:nvPr/>
          </p:nvSpPr>
          <p:spPr>
            <a:xfrm>
              <a:off x="2262350" y="1041725"/>
              <a:ext cx="139075" cy="62925"/>
            </a:xfrm>
            <a:custGeom>
              <a:avLst/>
              <a:gdLst/>
              <a:ahLst/>
              <a:cxnLst/>
              <a:rect l="l" t="t" r="r" b="b"/>
              <a:pathLst>
                <a:path w="5563" h="2517" fill="none" extrusionOk="0">
                  <a:moveTo>
                    <a:pt x="5562" y="2516"/>
                  </a:moveTo>
                  <a:cubicBezTo>
                    <a:pt x="4999" y="2450"/>
                    <a:pt x="4470" y="2318"/>
                    <a:pt x="3940" y="2086"/>
                  </a:cubicBezTo>
                  <a:cubicBezTo>
                    <a:pt x="3410" y="1920"/>
                    <a:pt x="2881" y="1887"/>
                    <a:pt x="2318" y="1755"/>
                  </a:cubicBezTo>
                  <a:cubicBezTo>
                    <a:pt x="1358" y="1523"/>
                    <a:pt x="431" y="993"/>
                    <a:pt x="1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4"/>
            <p:cNvSpPr/>
            <p:nvPr/>
          </p:nvSpPr>
          <p:spPr>
            <a:xfrm>
              <a:off x="2169650" y="1201450"/>
              <a:ext cx="124175" cy="39750"/>
            </a:xfrm>
            <a:custGeom>
              <a:avLst/>
              <a:gdLst/>
              <a:ahLst/>
              <a:cxnLst/>
              <a:rect l="l" t="t" r="r" b="b"/>
              <a:pathLst>
                <a:path w="4967" h="1590" fill="none" extrusionOk="0">
                  <a:moveTo>
                    <a:pt x="4967" y="1589"/>
                  </a:moveTo>
                  <a:cubicBezTo>
                    <a:pt x="4735" y="1556"/>
                    <a:pt x="4503" y="1490"/>
                    <a:pt x="4305" y="1424"/>
                  </a:cubicBezTo>
                  <a:cubicBezTo>
                    <a:pt x="4106" y="1358"/>
                    <a:pt x="3874" y="1391"/>
                    <a:pt x="3676" y="1325"/>
                  </a:cubicBezTo>
                  <a:cubicBezTo>
                    <a:pt x="3212" y="1192"/>
                    <a:pt x="2716" y="1093"/>
                    <a:pt x="2252" y="1027"/>
                  </a:cubicBezTo>
                  <a:cubicBezTo>
                    <a:pt x="1424" y="894"/>
                    <a:pt x="630" y="530"/>
                    <a:pt x="1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4"/>
            <p:cNvSpPr/>
            <p:nvPr/>
          </p:nvSpPr>
          <p:spPr>
            <a:xfrm>
              <a:off x="2139875" y="1249450"/>
              <a:ext cx="135750" cy="48025"/>
            </a:xfrm>
            <a:custGeom>
              <a:avLst/>
              <a:gdLst/>
              <a:ahLst/>
              <a:cxnLst/>
              <a:rect l="l" t="t" r="r" b="b"/>
              <a:pathLst>
                <a:path w="5430" h="1921" fill="none" extrusionOk="0">
                  <a:moveTo>
                    <a:pt x="5330" y="1920"/>
                  </a:moveTo>
                  <a:cubicBezTo>
                    <a:pt x="5429" y="1920"/>
                    <a:pt x="5429" y="1920"/>
                    <a:pt x="5330" y="1920"/>
                  </a:cubicBezTo>
                  <a:cubicBezTo>
                    <a:pt x="4403" y="1556"/>
                    <a:pt x="3443" y="1391"/>
                    <a:pt x="2450" y="1391"/>
                  </a:cubicBezTo>
                  <a:cubicBezTo>
                    <a:pt x="1953" y="1391"/>
                    <a:pt x="1490" y="1291"/>
                    <a:pt x="1060" y="1093"/>
                  </a:cubicBezTo>
                  <a:cubicBezTo>
                    <a:pt x="729" y="927"/>
                    <a:pt x="0" y="365"/>
                    <a:pt x="66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3247200" y="1095525"/>
              <a:ext cx="121675" cy="81950"/>
            </a:xfrm>
            <a:custGeom>
              <a:avLst/>
              <a:gdLst/>
              <a:ahLst/>
              <a:cxnLst/>
              <a:rect l="l" t="t" r="r" b="b"/>
              <a:pathLst>
                <a:path w="4867" h="3278" fill="none" extrusionOk="0">
                  <a:moveTo>
                    <a:pt x="4867" y="199"/>
                  </a:moveTo>
                  <a:cubicBezTo>
                    <a:pt x="4106" y="66"/>
                    <a:pt x="3675" y="0"/>
                    <a:pt x="3212" y="199"/>
                  </a:cubicBezTo>
                  <a:cubicBezTo>
                    <a:pt x="2715" y="331"/>
                    <a:pt x="2252" y="530"/>
                    <a:pt x="1788" y="728"/>
                  </a:cubicBezTo>
                  <a:cubicBezTo>
                    <a:pt x="961" y="1225"/>
                    <a:pt x="530" y="1390"/>
                    <a:pt x="133" y="2450"/>
                  </a:cubicBezTo>
                  <a:cubicBezTo>
                    <a:pt x="133" y="2516"/>
                    <a:pt x="1" y="3277"/>
                    <a:pt x="34" y="321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4"/>
            <p:cNvSpPr/>
            <p:nvPr/>
          </p:nvSpPr>
          <p:spPr>
            <a:xfrm>
              <a:off x="2775475" y="1538275"/>
              <a:ext cx="100150" cy="23200"/>
            </a:xfrm>
            <a:custGeom>
              <a:avLst/>
              <a:gdLst/>
              <a:ahLst/>
              <a:cxnLst/>
              <a:rect l="l" t="t" r="r" b="b"/>
              <a:pathLst>
                <a:path w="4006" h="928" fill="none" extrusionOk="0">
                  <a:moveTo>
                    <a:pt x="3940" y="663"/>
                  </a:moveTo>
                  <a:cubicBezTo>
                    <a:pt x="4006" y="663"/>
                    <a:pt x="4006" y="696"/>
                    <a:pt x="3940" y="663"/>
                  </a:cubicBezTo>
                  <a:cubicBezTo>
                    <a:pt x="3211" y="199"/>
                    <a:pt x="2351" y="1"/>
                    <a:pt x="1523" y="100"/>
                  </a:cubicBezTo>
                  <a:cubicBezTo>
                    <a:pt x="1026" y="166"/>
                    <a:pt x="33" y="299"/>
                    <a:pt x="0" y="928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4"/>
            <p:cNvSpPr/>
            <p:nvPr/>
          </p:nvSpPr>
          <p:spPr>
            <a:xfrm>
              <a:off x="2739875" y="477300"/>
              <a:ext cx="158925" cy="173825"/>
            </a:xfrm>
            <a:custGeom>
              <a:avLst/>
              <a:gdLst/>
              <a:ahLst/>
              <a:cxnLst/>
              <a:rect l="l" t="t" r="r" b="b"/>
              <a:pathLst>
                <a:path w="6357" h="6953" fill="none" extrusionOk="0">
                  <a:moveTo>
                    <a:pt x="3311" y="265"/>
                  </a:moveTo>
                  <a:cubicBezTo>
                    <a:pt x="4371" y="927"/>
                    <a:pt x="5297" y="1622"/>
                    <a:pt x="5827" y="2814"/>
                  </a:cubicBezTo>
                  <a:cubicBezTo>
                    <a:pt x="6357" y="3940"/>
                    <a:pt x="5893" y="5297"/>
                    <a:pt x="4801" y="5893"/>
                  </a:cubicBezTo>
                  <a:cubicBezTo>
                    <a:pt x="3808" y="6555"/>
                    <a:pt x="2153" y="6952"/>
                    <a:pt x="1093" y="6257"/>
                  </a:cubicBezTo>
                  <a:cubicBezTo>
                    <a:pt x="1" y="5595"/>
                    <a:pt x="34" y="3940"/>
                    <a:pt x="365" y="2814"/>
                  </a:cubicBezTo>
                  <a:cubicBezTo>
                    <a:pt x="828" y="1357"/>
                    <a:pt x="1060" y="0"/>
                    <a:pt x="3477" y="298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4"/>
            <p:cNvSpPr/>
            <p:nvPr/>
          </p:nvSpPr>
          <p:spPr>
            <a:xfrm>
              <a:off x="2849950" y="1315650"/>
              <a:ext cx="19900" cy="64575"/>
            </a:xfrm>
            <a:custGeom>
              <a:avLst/>
              <a:gdLst/>
              <a:ahLst/>
              <a:cxnLst/>
              <a:rect l="l" t="t" r="r" b="b"/>
              <a:pathLst>
                <a:path w="796" h="2583" fill="none" extrusionOk="0">
                  <a:moveTo>
                    <a:pt x="1" y="2583"/>
                  </a:moveTo>
                  <a:cubicBezTo>
                    <a:pt x="67" y="2219"/>
                    <a:pt x="133" y="1855"/>
                    <a:pt x="166" y="1490"/>
                  </a:cubicBezTo>
                  <a:cubicBezTo>
                    <a:pt x="299" y="961"/>
                    <a:pt x="530" y="464"/>
                    <a:pt x="795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4"/>
            <p:cNvSpPr/>
            <p:nvPr/>
          </p:nvSpPr>
          <p:spPr>
            <a:xfrm>
              <a:off x="2830925" y="1316475"/>
              <a:ext cx="13250" cy="57975"/>
            </a:xfrm>
            <a:custGeom>
              <a:avLst/>
              <a:gdLst/>
              <a:ahLst/>
              <a:cxnLst/>
              <a:rect l="l" t="t" r="r" b="b"/>
              <a:pathLst>
                <a:path w="530" h="2319" fill="none" extrusionOk="0">
                  <a:moveTo>
                    <a:pt x="0" y="2318"/>
                  </a:moveTo>
                  <a:cubicBezTo>
                    <a:pt x="66" y="1524"/>
                    <a:pt x="232" y="729"/>
                    <a:pt x="530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4"/>
            <p:cNvSpPr/>
            <p:nvPr/>
          </p:nvSpPr>
          <p:spPr>
            <a:xfrm>
              <a:off x="2776300" y="1419925"/>
              <a:ext cx="13275" cy="57150"/>
            </a:xfrm>
            <a:custGeom>
              <a:avLst/>
              <a:gdLst/>
              <a:ahLst/>
              <a:cxnLst/>
              <a:rect l="l" t="t" r="r" b="b"/>
              <a:pathLst>
                <a:path w="531" h="2286" fill="none" extrusionOk="0">
                  <a:moveTo>
                    <a:pt x="0" y="2285"/>
                  </a:moveTo>
                  <a:cubicBezTo>
                    <a:pt x="67" y="1888"/>
                    <a:pt x="166" y="1590"/>
                    <a:pt x="199" y="1193"/>
                  </a:cubicBezTo>
                  <a:cubicBezTo>
                    <a:pt x="265" y="795"/>
                    <a:pt x="398" y="365"/>
                    <a:pt x="530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2754775" y="1428200"/>
              <a:ext cx="8300" cy="46375"/>
            </a:xfrm>
            <a:custGeom>
              <a:avLst/>
              <a:gdLst/>
              <a:ahLst/>
              <a:cxnLst/>
              <a:rect l="l" t="t" r="r" b="b"/>
              <a:pathLst>
                <a:path w="332" h="1855" fill="none" extrusionOk="0">
                  <a:moveTo>
                    <a:pt x="1" y="1855"/>
                  </a:moveTo>
                  <a:cubicBezTo>
                    <a:pt x="34" y="1226"/>
                    <a:pt x="133" y="597"/>
                    <a:pt x="332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2792850" y="1138550"/>
              <a:ext cx="13275" cy="94375"/>
            </a:xfrm>
            <a:custGeom>
              <a:avLst/>
              <a:gdLst/>
              <a:ahLst/>
              <a:cxnLst/>
              <a:rect l="l" t="t" r="r" b="b"/>
              <a:pathLst>
                <a:path w="531" h="3775" fill="none" extrusionOk="0">
                  <a:moveTo>
                    <a:pt x="298" y="3774"/>
                  </a:moveTo>
                  <a:cubicBezTo>
                    <a:pt x="0" y="3311"/>
                    <a:pt x="133" y="2549"/>
                    <a:pt x="199" y="2020"/>
                  </a:cubicBezTo>
                  <a:cubicBezTo>
                    <a:pt x="232" y="1325"/>
                    <a:pt x="331" y="663"/>
                    <a:pt x="530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2768025" y="1155100"/>
              <a:ext cx="9125" cy="68725"/>
            </a:xfrm>
            <a:custGeom>
              <a:avLst/>
              <a:gdLst/>
              <a:ahLst/>
              <a:cxnLst/>
              <a:rect l="l" t="t" r="r" b="b"/>
              <a:pathLst>
                <a:path w="365" h="2749" fill="none" extrusionOk="0">
                  <a:moveTo>
                    <a:pt x="133" y="2748"/>
                  </a:moveTo>
                  <a:cubicBezTo>
                    <a:pt x="0" y="2285"/>
                    <a:pt x="133" y="927"/>
                    <a:pt x="364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2478350" y="1462150"/>
              <a:ext cx="15750" cy="60425"/>
            </a:xfrm>
            <a:custGeom>
              <a:avLst/>
              <a:gdLst/>
              <a:ahLst/>
              <a:cxnLst/>
              <a:rect l="l" t="t" r="r" b="b"/>
              <a:pathLst>
                <a:path w="630" h="2417" fill="none" extrusionOk="0">
                  <a:moveTo>
                    <a:pt x="1" y="2417"/>
                  </a:moveTo>
                  <a:cubicBezTo>
                    <a:pt x="1" y="1920"/>
                    <a:pt x="67" y="1424"/>
                    <a:pt x="166" y="927"/>
                  </a:cubicBezTo>
                  <a:cubicBezTo>
                    <a:pt x="233" y="695"/>
                    <a:pt x="365" y="100"/>
                    <a:pt x="630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2569400" y="452475"/>
              <a:ext cx="16575" cy="115050"/>
            </a:xfrm>
            <a:custGeom>
              <a:avLst/>
              <a:gdLst/>
              <a:ahLst/>
              <a:cxnLst/>
              <a:rect l="l" t="t" r="r" b="b"/>
              <a:pathLst>
                <a:path w="663" h="4602" fill="none" extrusionOk="0">
                  <a:moveTo>
                    <a:pt x="398" y="4601"/>
                  </a:moveTo>
                  <a:cubicBezTo>
                    <a:pt x="0" y="3079"/>
                    <a:pt x="431" y="1490"/>
                    <a:pt x="662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2554500" y="457425"/>
              <a:ext cx="13275" cy="99350"/>
            </a:xfrm>
            <a:custGeom>
              <a:avLst/>
              <a:gdLst/>
              <a:ahLst/>
              <a:cxnLst/>
              <a:rect l="l" t="t" r="r" b="b"/>
              <a:pathLst>
                <a:path w="531" h="3974" fill="none" extrusionOk="0">
                  <a:moveTo>
                    <a:pt x="166" y="3973"/>
                  </a:moveTo>
                  <a:cubicBezTo>
                    <a:pt x="0" y="2649"/>
                    <a:pt x="100" y="1325"/>
                    <a:pt x="464" y="34"/>
                  </a:cubicBezTo>
                  <a:cubicBezTo>
                    <a:pt x="497" y="1"/>
                    <a:pt x="530" y="1"/>
                    <a:pt x="497" y="3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3186800" y="1540775"/>
              <a:ext cx="110075" cy="42225"/>
            </a:xfrm>
            <a:custGeom>
              <a:avLst/>
              <a:gdLst/>
              <a:ahLst/>
              <a:cxnLst/>
              <a:rect l="l" t="t" r="r" b="b"/>
              <a:pathLst>
                <a:path w="4403" h="1689" fill="none" extrusionOk="0">
                  <a:moveTo>
                    <a:pt x="4171" y="1688"/>
                  </a:moveTo>
                  <a:cubicBezTo>
                    <a:pt x="4337" y="1424"/>
                    <a:pt x="4403" y="1093"/>
                    <a:pt x="4304" y="762"/>
                  </a:cubicBezTo>
                  <a:cubicBezTo>
                    <a:pt x="4105" y="430"/>
                    <a:pt x="3774" y="232"/>
                    <a:pt x="3377" y="199"/>
                  </a:cubicBezTo>
                  <a:cubicBezTo>
                    <a:pt x="2880" y="66"/>
                    <a:pt x="2350" y="0"/>
                    <a:pt x="1821" y="33"/>
                  </a:cubicBezTo>
                  <a:cubicBezTo>
                    <a:pt x="1357" y="0"/>
                    <a:pt x="894" y="99"/>
                    <a:pt x="497" y="298"/>
                  </a:cubicBezTo>
                  <a:cubicBezTo>
                    <a:pt x="166" y="497"/>
                    <a:pt x="0" y="828"/>
                    <a:pt x="0" y="1225"/>
                  </a:cubicBezTo>
                  <a:cubicBezTo>
                    <a:pt x="33" y="1225"/>
                    <a:pt x="66" y="1225"/>
                    <a:pt x="99" y="1225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3296025" y="1414150"/>
              <a:ext cx="117550" cy="57950"/>
            </a:xfrm>
            <a:custGeom>
              <a:avLst/>
              <a:gdLst/>
              <a:ahLst/>
              <a:cxnLst/>
              <a:rect l="l" t="t" r="r" b="b"/>
              <a:pathLst>
                <a:path w="4702" h="2318" fill="none" extrusionOk="0">
                  <a:moveTo>
                    <a:pt x="4073" y="2317"/>
                  </a:moveTo>
                  <a:cubicBezTo>
                    <a:pt x="4337" y="2053"/>
                    <a:pt x="4702" y="1655"/>
                    <a:pt x="4503" y="1225"/>
                  </a:cubicBezTo>
                  <a:cubicBezTo>
                    <a:pt x="4271" y="795"/>
                    <a:pt x="3642" y="530"/>
                    <a:pt x="3179" y="364"/>
                  </a:cubicBezTo>
                  <a:cubicBezTo>
                    <a:pt x="2219" y="33"/>
                    <a:pt x="862" y="0"/>
                    <a:pt x="266" y="993"/>
                  </a:cubicBezTo>
                  <a:cubicBezTo>
                    <a:pt x="1" y="1457"/>
                    <a:pt x="199" y="1821"/>
                    <a:pt x="530" y="2218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4135250" y="1534975"/>
              <a:ext cx="1388725" cy="326100"/>
            </a:xfrm>
            <a:custGeom>
              <a:avLst/>
              <a:gdLst/>
              <a:ahLst/>
              <a:cxnLst/>
              <a:rect l="l" t="t" r="r" b="b"/>
              <a:pathLst>
                <a:path w="55549" h="13044" fill="none" extrusionOk="0">
                  <a:moveTo>
                    <a:pt x="22610" y="1490"/>
                  </a:moveTo>
                  <a:cubicBezTo>
                    <a:pt x="18870" y="994"/>
                    <a:pt x="15096" y="464"/>
                    <a:pt x="11289" y="331"/>
                  </a:cubicBezTo>
                  <a:cubicBezTo>
                    <a:pt x="8442" y="232"/>
                    <a:pt x="5231" y="0"/>
                    <a:pt x="2549" y="1126"/>
                  </a:cubicBezTo>
                  <a:cubicBezTo>
                    <a:pt x="960" y="1755"/>
                    <a:pt x="0" y="3410"/>
                    <a:pt x="298" y="5098"/>
                  </a:cubicBezTo>
                  <a:cubicBezTo>
                    <a:pt x="629" y="7581"/>
                    <a:pt x="3311" y="8343"/>
                    <a:pt x="5429" y="8905"/>
                  </a:cubicBezTo>
                  <a:cubicBezTo>
                    <a:pt x="9898" y="10031"/>
                    <a:pt x="14533" y="9965"/>
                    <a:pt x="19002" y="10759"/>
                  </a:cubicBezTo>
                  <a:cubicBezTo>
                    <a:pt x="21253" y="11157"/>
                    <a:pt x="23405" y="11786"/>
                    <a:pt x="25656" y="12216"/>
                  </a:cubicBezTo>
                  <a:cubicBezTo>
                    <a:pt x="28801" y="12878"/>
                    <a:pt x="32012" y="13043"/>
                    <a:pt x="35223" y="12779"/>
                  </a:cubicBezTo>
                  <a:cubicBezTo>
                    <a:pt x="38831" y="12448"/>
                    <a:pt x="42340" y="11421"/>
                    <a:pt x="45585" y="9832"/>
                  </a:cubicBezTo>
                  <a:cubicBezTo>
                    <a:pt x="48597" y="8243"/>
                    <a:pt x="51378" y="6257"/>
                    <a:pt x="53828" y="3907"/>
                  </a:cubicBezTo>
                  <a:cubicBezTo>
                    <a:pt x="54390" y="3377"/>
                    <a:pt x="54986" y="2847"/>
                    <a:pt x="55549" y="2318"/>
                  </a:cubicBezTo>
                  <a:cubicBezTo>
                    <a:pt x="55549" y="2417"/>
                    <a:pt x="55516" y="2516"/>
                    <a:pt x="55450" y="258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3621300" y="958950"/>
              <a:ext cx="913700" cy="304600"/>
            </a:xfrm>
            <a:custGeom>
              <a:avLst/>
              <a:gdLst/>
              <a:ahLst/>
              <a:cxnLst/>
              <a:rect l="l" t="t" r="r" b="b"/>
              <a:pathLst>
                <a:path w="36548" h="12184" fill="none" extrusionOk="0">
                  <a:moveTo>
                    <a:pt x="36547" y="3808"/>
                  </a:moveTo>
                  <a:cubicBezTo>
                    <a:pt x="35091" y="3477"/>
                    <a:pt x="33634" y="3080"/>
                    <a:pt x="32211" y="2616"/>
                  </a:cubicBezTo>
                  <a:cubicBezTo>
                    <a:pt x="30688" y="2053"/>
                    <a:pt x="29231" y="1391"/>
                    <a:pt x="27709" y="862"/>
                  </a:cubicBezTo>
                  <a:cubicBezTo>
                    <a:pt x="26285" y="266"/>
                    <a:pt x="24762" y="1"/>
                    <a:pt x="23240" y="34"/>
                  </a:cubicBezTo>
                  <a:cubicBezTo>
                    <a:pt x="21551" y="100"/>
                    <a:pt x="19962" y="696"/>
                    <a:pt x="18406" y="1259"/>
                  </a:cubicBezTo>
                  <a:cubicBezTo>
                    <a:pt x="16321" y="2053"/>
                    <a:pt x="14202" y="2881"/>
                    <a:pt x="12083" y="3576"/>
                  </a:cubicBezTo>
                  <a:cubicBezTo>
                    <a:pt x="9700" y="4371"/>
                    <a:pt x="7250" y="5033"/>
                    <a:pt x="4867" y="5893"/>
                  </a:cubicBezTo>
                  <a:cubicBezTo>
                    <a:pt x="3476" y="6423"/>
                    <a:pt x="1325" y="7085"/>
                    <a:pt x="596" y="8542"/>
                  </a:cubicBezTo>
                  <a:cubicBezTo>
                    <a:pt x="0" y="9700"/>
                    <a:pt x="1126" y="10660"/>
                    <a:pt x="2086" y="11124"/>
                  </a:cubicBezTo>
                  <a:cubicBezTo>
                    <a:pt x="3841" y="11918"/>
                    <a:pt x="5827" y="12183"/>
                    <a:pt x="7714" y="11786"/>
                  </a:cubicBezTo>
                  <a:cubicBezTo>
                    <a:pt x="9568" y="11455"/>
                    <a:pt x="11157" y="10528"/>
                    <a:pt x="12679" y="946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3930825" y="1170825"/>
              <a:ext cx="249950" cy="44725"/>
            </a:xfrm>
            <a:custGeom>
              <a:avLst/>
              <a:gdLst/>
              <a:ahLst/>
              <a:cxnLst/>
              <a:rect l="l" t="t" r="r" b="b"/>
              <a:pathLst>
                <a:path w="9998" h="1789" fill="none" extrusionOk="0">
                  <a:moveTo>
                    <a:pt x="0" y="1292"/>
                  </a:moveTo>
                  <a:cubicBezTo>
                    <a:pt x="696" y="1788"/>
                    <a:pt x="1821" y="1590"/>
                    <a:pt x="2616" y="1590"/>
                  </a:cubicBezTo>
                  <a:cubicBezTo>
                    <a:pt x="3741" y="1590"/>
                    <a:pt x="4834" y="1424"/>
                    <a:pt x="5959" y="1325"/>
                  </a:cubicBezTo>
                  <a:cubicBezTo>
                    <a:pt x="6754" y="1325"/>
                    <a:pt x="7515" y="1225"/>
                    <a:pt x="8310" y="1060"/>
                  </a:cubicBezTo>
                  <a:cubicBezTo>
                    <a:pt x="8707" y="994"/>
                    <a:pt x="9071" y="828"/>
                    <a:pt x="9402" y="563"/>
                  </a:cubicBezTo>
                  <a:cubicBezTo>
                    <a:pt x="9634" y="398"/>
                    <a:pt x="9832" y="232"/>
                    <a:pt x="9998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4169175" y="1184900"/>
              <a:ext cx="358375" cy="108425"/>
            </a:xfrm>
            <a:custGeom>
              <a:avLst/>
              <a:gdLst/>
              <a:ahLst/>
              <a:cxnLst/>
              <a:rect l="l" t="t" r="r" b="b"/>
              <a:pathLst>
                <a:path w="14335" h="4337" fill="none" extrusionOk="0">
                  <a:moveTo>
                    <a:pt x="0" y="0"/>
                  </a:moveTo>
                  <a:cubicBezTo>
                    <a:pt x="927" y="133"/>
                    <a:pt x="1755" y="762"/>
                    <a:pt x="2616" y="1126"/>
                  </a:cubicBezTo>
                  <a:cubicBezTo>
                    <a:pt x="3443" y="1457"/>
                    <a:pt x="4337" y="1887"/>
                    <a:pt x="5198" y="2251"/>
                  </a:cubicBezTo>
                  <a:cubicBezTo>
                    <a:pt x="7184" y="3079"/>
                    <a:pt x="8972" y="4205"/>
                    <a:pt x="11157" y="4304"/>
                  </a:cubicBezTo>
                  <a:cubicBezTo>
                    <a:pt x="12249" y="4337"/>
                    <a:pt x="13275" y="4072"/>
                    <a:pt x="14335" y="400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4447250" y="1290000"/>
              <a:ext cx="245825" cy="282250"/>
            </a:xfrm>
            <a:custGeom>
              <a:avLst/>
              <a:gdLst/>
              <a:ahLst/>
              <a:cxnLst/>
              <a:rect l="l" t="t" r="r" b="b"/>
              <a:pathLst>
                <a:path w="9833" h="11290" fill="none" extrusionOk="0">
                  <a:moveTo>
                    <a:pt x="0" y="1"/>
                  </a:moveTo>
                  <a:cubicBezTo>
                    <a:pt x="2086" y="1424"/>
                    <a:pt x="4701" y="3708"/>
                    <a:pt x="6853" y="5065"/>
                  </a:cubicBezTo>
                  <a:cubicBezTo>
                    <a:pt x="8276" y="5992"/>
                    <a:pt x="9601" y="6820"/>
                    <a:pt x="9799" y="8641"/>
                  </a:cubicBezTo>
                  <a:cubicBezTo>
                    <a:pt x="9832" y="9501"/>
                    <a:pt x="9832" y="10395"/>
                    <a:pt x="9799" y="1128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3503775" y="806675"/>
              <a:ext cx="1106525" cy="208575"/>
            </a:xfrm>
            <a:custGeom>
              <a:avLst/>
              <a:gdLst/>
              <a:ahLst/>
              <a:cxnLst/>
              <a:rect l="l" t="t" r="r" b="b"/>
              <a:pathLst>
                <a:path w="44261" h="8343" fill="none" extrusionOk="0">
                  <a:moveTo>
                    <a:pt x="44261" y="3079"/>
                  </a:moveTo>
                  <a:cubicBezTo>
                    <a:pt x="41580" y="2715"/>
                    <a:pt x="38931" y="2252"/>
                    <a:pt x="36283" y="1788"/>
                  </a:cubicBezTo>
                  <a:cubicBezTo>
                    <a:pt x="33899" y="1325"/>
                    <a:pt x="31516" y="762"/>
                    <a:pt x="29099" y="497"/>
                  </a:cubicBezTo>
                  <a:cubicBezTo>
                    <a:pt x="24663" y="1"/>
                    <a:pt x="20426" y="1292"/>
                    <a:pt x="16056" y="1457"/>
                  </a:cubicBezTo>
                  <a:cubicBezTo>
                    <a:pt x="13441" y="1457"/>
                    <a:pt x="10826" y="1325"/>
                    <a:pt x="8244" y="994"/>
                  </a:cubicBezTo>
                  <a:cubicBezTo>
                    <a:pt x="6191" y="795"/>
                    <a:pt x="3808" y="398"/>
                    <a:pt x="1821" y="1060"/>
                  </a:cubicBezTo>
                  <a:cubicBezTo>
                    <a:pt x="497" y="1457"/>
                    <a:pt x="1" y="2583"/>
                    <a:pt x="795" y="3775"/>
                  </a:cubicBezTo>
                  <a:cubicBezTo>
                    <a:pt x="1854" y="5430"/>
                    <a:pt x="3973" y="6324"/>
                    <a:pt x="5794" y="6919"/>
                  </a:cubicBezTo>
                  <a:cubicBezTo>
                    <a:pt x="10131" y="8343"/>
                    <a:pt x="14831" y="8177"/>
                    <a:pt x="19367" y="8310"/>
                  </a:cubicBezTo>
                  <a:lnTo>
                    <a:pt x="20724" y="8343"/>
                  </a:ln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3608875" y="691650"/>
              <a:ext cx="963375" cy="132425"/>
            </a:xfrm>
            <a:custGeom>
              <a:avLst/>
              <a:gdLst/>
              <a:ahLst/>
              <a:cxnLst/>
              <a:rect l="l" t="t" r="r" b="b"/>
              <a:pathLst>
                <a:path w="38535" h="5297" fill="none" extrusionOk="0">
                  <a:moveTo>
                    <a:pt x="38534" y="4900"/>
                  </a:moveTo>
                  <a:cubicBezTo>
                    <a:pt x="35522" y="3906"/>
                    <a:pt x="32575" y="2682"/>
                    <a:pt x="29563" y="1788"/>
                  </a:cubicBezTo>
                  <a:cubicBezTo>
                    <a:pt x="26782" y="960"/>
                    <a:pt x="23968" y="1026"/>
                    <a:pt x="21088" y="1026"/>
                  </a:cubicBezTo>
                  <a:cubicBezTo>
                    <a:pt x="19367" y="1026"/>
                    <a:pt x="17612" y="1026"/>
                    <a:pt x="15891" y="1093"/>
                  </a:cubicBezTo>
                  <a:cubicBezTo>
                    <a:pt x="14136" y="1126"/>
                    <a:pt x="12514" y="1324"/>
                    <a:pt x="10793" y="1391"/>
                  </a:cubicBezTo>
                  <a:cubicBezTo>
                    <a:pt x="9436" y="1424"/>
                    <a:pt x="8045" y="1258"/>
                    <a:pt x="6721" y="861"/>
                  </a:cubicBezTo>
                  <a:cubicBezTo>
                    <a:pt x="5430" y="497"/>
                    <a:pt x="4139" y="0"/>
                    <a:pt x="2749" y="133"/>
                  </a:cubicBezTo>
                  <a:cubicBezTo>
                    <a:pt x="1524" y="232"/>
                    <a:pt x="233" y="960"/>
                    <a:pt x="100" y="2284"/>
                  </a:cubicBezTo>
                  <a:cubicBezTo>
                    <a:pt x="1" y="3609"/>
                    <a:pt x="895" y="4469"/>
                    <a:pt x="1755" y="529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4039250" y="613850"/>
              <a:ext cx="787900" cy="195325"/>
            </a:xfrm>
            <a:custGeom>
              <a:avLst/>
              <a:gdLst/>
              <a:ahLst/>
              <a:cxnLst/>
              <a:rect l="l" t="t" r="r" b="b"/>
              <a:pathLst>
                <a:path w="31516" h="7813" fill="none" extrusionOk="0">
                  <a:moveTo>
                    <a:pt x="31515" y="7813"/>
                  </a:moveTo>
                  <a:cubicBezTo>
                    <a:pt x="27112" y="6356"/>
                    <a:pt x="23570" y="3344"/>
                    <a:pt x="19532" y="1192"/>
                  </a:cubicBezTo>
                  <a:cubicBezTo>
                    <a:pt x="17347" y="0"/>
                    <a:pt x="14533" y="629"/>
                    <a:pt x="12182" y="795"/>
                  </a:cubicBezTo>
                  <a:cubicBezTo>
                    <a:pt x="9501" y="993"/>
                    <a:pt x="6853" y="1358"/>
                    <a:pt x="4171" y="1523"/>
                  </a:cubicBezTo>
                  <a:cubicBezTo>
                    <a:pt x="3112" y="1589"/>
                    <a:pt x="1589" y="1457"/>
                    <a:pt x="662" y="2119"/>
                  </a:cubicBezTo>
                  <a:cubicBezTo>
                    <a:pt x="0" y="2582"/>
                    <a:pt x="166" y="3344"/>
                    <a:pt x="265" y="4039"/>
                  </a:cubicBezTo>
                  <a:cubicBezTo>
                    <a:pt x="331" y="4039"/>
                    <a:pt x="331" y="4039"/>
                    <a:pt x="265" y="403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4810575" y="802550"/>
              <a:ext cx="1014650" cy="305400"/>
            </a:xfrm>
            <a:custGeom>
              <a:avLst/>
              <a:gdLst/>
              <a:ahLst/>
              <a:cxnLst/>
              <a:rect l="l" t="t" r="r" b="b"/>
              <a:pathLst>
                <a:path w="40586" h="12216" fill="none" extrusionOk="0">
                  <a:moveTo>
                    <a:pt x="0" y="0"/>
                  </a:moveTo>
                  <a:cubicBezTo>
                    <a:pt x="1424" y="563"/>
                    <a:pt x="2351" y="960"/>
                    <a:pt x="3211" y="1324"/>
                  </a:cubicBezTo>
                  <a:cubicBezTo>
                    <a:pt x="4502" y="1821"/>
                    <a:pt x="8740" y="3873"/>
                    <a:pt x="9600" y="4403"/>
                  </a:cubicBezTo>
                  <a:cubicBezTo>
                    <a:pt x="10792" y="5164"/>
                    <a:pt x="12149" y="5529"/>
                    <a:pt x="13374" y="6191"/>
                  </a:cubicBezTo>
                  <a:cubicBezTo>
                    <a:pt x="15758" y="7415"/>
                    <a:pt x="18174" y="8673"/>
                    <a:pt x="20757" y="9435"/>
                  </a:cubicBezTo>
                  <a:cubicBezTo>
                    <a:pt x="22114" y="9865"/>
                    <a:pt x="27510" y="11355"/>
                    <a:pt x="28801" y="11752"/>
                  </a:cubicBezTo>
                  <a:cubicBezTo>
                    <a:pt x="30224" y="12216"/>
                    <a:pt x="31482" y="12182"/>
                    <a:pt x="32939" y="12182"/>
                  </a:cubicBezTo>
                  <a:cubicBezTo>
                    <a:pt x="34098" y="12182"/>
                    <a:pt x="35289" y="12116"/>
                    <a:pt x="36448" y="11984"/>
                  </a:cubicBezTo>
                  <a:cubicBezTo>
                    <a:pt x="37805" y="11851"/>
                    <a:pt x="39096" y="11620"/>
                    <a:pt x="40586" y="1162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4586275" y="1051650"/>
              <a:ext cx="147350" cy="41400"/>
            </a:xfrm>
            <a:custGeom>
              <a:avLst/>
              <a:gdLst/>
              <a:ahLst/>
              <a:cxnLst/>
              <a:rect l="l" t="t" r="r" b="b"/>
              <a:pathLst>
                <a:path w="5894" h="1656" fill="none" extrusionOk="0">
                  <a:moveTo>
                    <a:pt x="1" y="0"/>
                  </a:moveTo>
                  <a:cubicBezTo>
                    <a:pt x="564" y="0"/>
                    <a:pt x="1126" y="67"/>
                    <a:pt x="1656" y="199"/>
                  </a:cubicBezTo>
                  <a:cubicBezTo>
                    <a:pt x="2219" y="298"/>
                    <a:pt x="2749" y="232"/>
                    <a:pt x="3311" y="298"/>
                  </a:cubicBezTo>
                  <a:cubicBezTo>
                    <a:pt x="4338" y="398"/>
                    <a:pt x="5331" y="762"/>
                    <a:pt x="5893" y="165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4673175" y="900200"/>
              <a:ext cx="128325" cy="20725"/>
            </a:xfrm>
            <a:custGeom>
              <a:avLst/>
              <a:gdLst/>
              <a:ahLst/>
              <a:cxnLst/>
              <a:rect l="l" t="t" r="r" b="b"/>
              <a:pathLst>
                <a:path w="5133" h="829" fill="none" extrusionOk="0">
                  <a:moveTo>
                    <a:pt x="1" y="0"/>
                  </a:moveTo>
                  <a:cubicBezTo>
                    <a:pt x="200" y="0"/>
                    <a:pt x="431" y="34"/>
                    <a:pt x="630" y="100"/>
                  </a:cubicBezTo>
                  <a:cubicBezTo>
                    <a:pt x="862" y="100"/>
                    <a:pt x="1093" y="67"/>
                    <a:pt x="1292" y="100"/>
                  </a:cubicBezTo>
                  <a:cubicBezTo>
                    <a:pt x="1789" y="166"/>
                    <a:pt x="2252" y="199"/>
                    <a:pt x="2749" y="199"/>
                  </a:cubicBezTo>
                  <a:cubicBezTo>
                    <a:pt x="3576" y="199"/>
                    <a:pt x="4404" y="398"/>
                    <a:pt x="5132" y="828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4684775" y="842275"/>
              <a:ext cx="137400" cy="27325"/>
            </a:xfrm>
            <a:custGeom>
              <a:avLst/>
              <a:gdLst/>
              <a:ahLst/>
              <a:cxnLst/>
              <a:rect l="l" t="t" r="r" b="b"/>
              <a:pathLst>
                <a:path w="5496" h="1093" fill="none" extrusionOk="0">
                  <a:moveTo>
                    <a:pt x="0" y="0"/>
                  </a:moveTo>
                  <a:lnTo>
                    <a:pt x="0" y="0"/>
                  </a:lnTo>
                  <a:cubicBezTo>
                    <a:pt x="960" y="199"/>
                    <a:pt x="1953" y="232"/>
                    <a:pt x="2947" y="66"/>
                  </a:cubicBezTo>
                  <a:cubicBezTo>
                    <a:pt x="3410" y="0"/>
                    <a:pt x="3874" y="33"/>
                    <a:pt x="4337" y="166"/>
                  </a:cubicBezTo>
                  <a:cubicBezTo>
                    <a:pt x="4701" y="265"/>
                    <a:pt x="5496" y="728"/>
                    <a:pt x="5496" y="109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3631225" y="1107100"/>
              <a:ext cx="108450" cy="92725"/>
            </a:xfrm>
            <a:custGeom>
              <a:avLst/>
              <a:gdLst/>
              <a:ahLst/>
              <a:cxnLst/>
              <a:rect l="l" t="t" r="r" b="b"/>
              <a:pathLst>
                <a:path w="4338" h="3709" fill="none" extrusionOk="0">
                  <a:moveTo>
                    <a:pt x="1" y="3675"/>
                  </a:moveTo>
                  <a:cubicBezTo>
                    <a:pt x="762" y="3708"/>
                    <a:pt x="1159" y="3708"/>
                    <a:pt x="1656" y="3443"/>
                  </a:cubicBezTo>
                  <a:cubicBezTo>
                    <a:pt x="2086" y="3245"/>
                    <a:pt x="2517" y="2980"/>
                    <a:pt x="2947" y="2715"/>
                  </a:cubicBezTo>
                  <a:cubicBezTo>
                    <a:pt x="3675" y="2086"/>
                    <a:pt x="4106" y="1887"/>
                    <a:pt x="4337" y="762"/>
                  </a:cubicBezTo>
                  <a:lnTo>
                    <a:pt x="4337" y="0"/>
                  </a:ln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4050825" y="655225"/>
              <a:ext cx="99350" cy="32300"/>
            </a:xfrm>
            <a:custGeom>
              <a:avLst/>
              <a:gdLst/>
              <a:ahLst/>
              <a:cxnLst/>
              <a:rect l="l" t="t" r="r" b="b"/>
              <a:pathLst>
                <a:path w="3974" h="1292" fill="none" extrusionOk="0">
                  <a:moveTo>
                    <a:pt x="67" y="861"/>
                  </a:moveTo>
                  <a:cubicBezTo>
                    <a:pt x="1" y="861"/>
                    <a:pt x="1" y="828"/>
                    <a:pt x="67" y="861"/>
                  </a:cubicBezTo>
                  <a:cubicBezTo>
                    <a:pt x="828" y="1225"/>
                    <a:pt x="1722" y="1292"/>
                    <a:pt x="2550" y="1060"/>
                  </a:cubicBezTo>
                  <a:cubicBezTo>
                    <a:pt x="3013" y="927"/>
                    <a:pt x="3973" y="630"/>
                    <a:pt x="3940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4173300" y="1558975"/>
              <a:ext cx="156450" cy="168850"/>
            </a:xfrm>
            <a:custGeom>
              <a:avLst/>
              <a:gdLst/>
              <a:ahLst/>
              <a:cxnLst/>
              <a:rect l="l" t="t" r="r" b="b"/>
              <a:pathLst>
                <a:path w="6258" h="6754" fill="none" extrusionOk="0">
                  <a:moveTo>
                    <a:pt x="3543" y="6754"/>
                  </a:moveTo>
                  <a:cubicBezTo>
                    <a:pt x="2384" y="6290"/>
                    <a:pt x="1358" y="5727"/>
                    <a:pt x="696" y="4635"/>
                  </a:cubicBezTo>
                  <a:cubicBezTo>
                    <a:pt x="1" y="3576"/>
                    <a:pt x="233" y="2185"/>
                    <a:pt x="1226" y="1424"/>
                  </a:cubicBezTo>
                  <a:cubicBezTo>
                    <a:pt x="2120" y="629"/>
                    <a:pt x="3709" y="0"/>
                    <a:pt x="4867" y="497"/>
                  </a:cubicBezTo>
                  <a:cubicBezTo>
                    <a:pt x="6026" y="994"/>
                    <a:pt x="6258" y="2649"/>
                    <a:pt x="6092" y="3807"/>
                  </a:cubicBezTo>
                  <a:cubicBezTo>
                    <a:pt x="5860" y="5330"/>
                    <a:pt x="5827" y="6687"/>
                    <a:pt x="3411" y="675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4"/>
            <p:cNvSpPr/>
            <p:nvPr/>
          </p:nvSpPr>
          <p:spPr>
            <a:xfrm>
              <a:off x="4092200" y="845575"/>
              <a:ext cx="9125" cy="67050"/>
            </a:xfrm>
            <a:custGeom>
              <a:avLst/>
              <a:gdLst/>
              <a:ahLst/>
              <a:cxnLst/>
              <a:rect l="l" t="t" r="r" b="b"/>
              <a:pathLst>
                <a:path w="365" h="2682" fill="none" extrusionOk="0">
                  <a:moveTo>
                    <a:pt x="365" y="1"/>
                  </a:moveTo>
                  <a:lnTo>
                    <a:pt x="365" y="1093"/>
                  </a:lnTo>
                  <a:cubicBezTo>
                    <a:pt x="332" y="1656"/>
                    <a:pt x="199" y="2185"/>
                    <a:pt x="1" y="2682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4"/>
            <p:cNvSpPr/>
            <p:nvPr/>
          </p:nvSpPr>
          <p:spPr>
            <a:xfrm>
              <a:off x="4116200" y="848875"/>
              <a:ext cx="6650" cy="58800"/>
            </a:xfrm>
            <a:custGeom>
              <a:avLst/>
              <a:gdLst/>
              <a:ahLst/>
              <a:cxnLst/>
              <a:rect l="l" t="t" r="r" b="b"/>
              <a:pathLst>
                <a:path w="266" h="2352" fill="none" extrusionOk="0">
                  <a:moveTo>
                    <a:pt x="232" y="1"/>
                  </a:moveTo>
                  <a:cubicBezTo>
                    <a:pt x="266" y="795"/>
                    <a:pt x="199" y="1590"/>
                    <a:pt x="1" y="235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4155925" y="738825"/>
              <a:ext cx="5000" cy="58775"/>
            </a:xfrm>
            <a:custGeom>
              <a:avLst/>
              <a:gdLst/>
              <a:ahLst/>
              <a:cxnLst/>
              <a:rect l="l" t="t" r="r" b="b"/>
              <a:pathLst>
                <a:path w="200" h="2351" fill="none" extrusionOk="0">
                  <a:moveTo>
                    <a:pt x="199" y="0"/>
                  </a:moveTo>
                  <a:cubicBezTo>
                    <a:pt x="199" y="397"/>
                    <a:pt x="133" y="728"/>
                    <a:pt x="133" y="1126"/>
                  </a:cubicBezTo>
                  <a:cubicBezTo>
                    <a:pt x="133" y="1523"/>
                    <a:pt x="67" y="1953"/>
                    <a:pt x="1" y="235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4180750" y="738825"/>
              <a:ext cx="3350" cy="46350"/>
            </a:xfrm>
            <a:custGeom>
              <a:avLst/>
              <a:gdLst/>
              <a:ahLst/>
              <a:cxnLst/>
              <a:rect l="l" t="t" r="r" b="b"/>
              <a:pathLst>
                <a:path w="134" h="1854" fill="none" extrusionOk="0">
                  <a:moveTo>
                    <a:pt x="67" y="0"/>
                  </a:moveTo>
                  <a:cubicBezTo>
                    <a:pt x="133" y="629"/>
                    <a:pt x="100" y="1258"/>
                    <a:pt x="1" y="185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4173300" y="984625"/>
              <a:ext cx="9975" cy="94350"/>
            </a:xfrm>
            <a:custGeom>
              <a:avLst/>
              <a:gdLst/>
              <a:ahLst/>
              <a:cxnLst/>
              <a:rect l="l" t="t" r="r" b="b"/>
              <a:pathLst>
                <a:path w="399" h="3774" fill="none" extrusionOk="0">
                  <a:moveTo>
                    <a:pt x="1" y="0"/>
                  </a:moveTo>
                  <a:cubicBezTo>
                    <a:pt x="332" y="430"/>
                    <a:pt x="332" y="1192"/>
                    <a:pt x="365" y="1721"/>
                  </a:cubicBezTo>
                  <a:cubicBezTo>
                    <a:pt x="398" y="2417"/>
                    <a:pt x="398" y="3079"/>
                    <a:pt x="332" y="377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4202275" y="988750"/>
              <a:ext cx="7475" cy="68725"/>
            </a:xfrm>
            <a:custGeom>
              <a:avLst/>
              <a:gdLst/>
              <a:ahLst/>
              <a:cxnLst/>
              <a:rect l="l" t="t" r="r" b="b"/>
              <a:pathLst>
                <a:path w="299" h="2749" fill="none" extrusionOk="0">
                  <a:moveTo>
                    <a:pt x="1" y="1"/>
                  </a:moveTo>
                  <a:cubicBezTo>
                    <a:pt x="232" y="464"/>
                    <a:pt x="299" y="1788"/>
                    <a:pt x="199" y="2748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4441450" y="650250"/>
              <a:ext cx="9125" cy="62100"/>
            </a:xfrm>
            <a:custGeom>
              <a:avLst/>
              <a:gdLst/>
              <a:ahLst/>
              <a:cxnLst/>
              <a:rect l="l" t="t" r="r" b="b"/>
              <a:pathLst>
                <a:path w="365" h="2484" fill="none" extrusionOk="0">
                  <a:moveTo>
                    <a:pt x="266" y="1"/>
                  </a:moveTo>
                  <a:cubicBezTo>
                    <a:pt x="332" y="497"/>
                    <a:pt x="365" y="994"/>
                    <a:pt x="332" y="1491"/>
                  </a:cubicBezTo>
                  <a:cubicBezTo>
                    <a:pt x="299" y="1722"/>
                    <a:pt x="232" y="2351"/>
                    <a:pt x="1" y="248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4490275" y="1609450"/>
              <a:ext cx="14925" cy="115075"/>
            </a:xfrm>
            <a:custGeom>
              <a:avLst/>
              <a:gdLst/>
              <a:ahLst/>
              <a:cxnLst/>
              <a:rect l="l" t="t" r="r" b="b"/>
              <a:pathLst>
                <a:path w="597" h="4603" fill="none" extrusionOk="0">
                  <a:moveTo>
                    <a:pt x="1" y="1"/>
                  </a:moveTo>
                  <a:cubicBezTo>
                    <a:pt x="597" y="1424"/>
                    <a:pt x="431" y="3046"/>
                    <a:pt x="431" y="4602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4511800" y="1616900"/>
              <a:ext cx="11625" cy="99350"/>
            </a:xfrm>
            <a:custGeom>
              <a:avLst/>
              <a:gdLst/>
              <a:ahLst/>
              <a:cxnLst/>
              <a:rect l="l" t="t" r="r" b="b"/>
              <a:pathLst>
                <a:path w="465" h="3974" fill="none" extrusionOk="0">
                  <a:moveTo>
                    <a:pt x="1" y="1"/>
                  </a:moveTo>
                  <a:cubicBezTo>
                    <a:pt x="365" y="1292"/>
                    <a:pt x="464" y="2616"/>
                    <a:pt x="299" y="3940"/>
                  </a:cubicBezTo>
                  <a:cubicBezTo>
                    <a:pt x="265" y="3973"/>
                    <a:pt x="265" y="3973"/>
                    <a:pt x="265" y="394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3632875" y="706550"/>
              <a:ext cx="109275" cy="38900"/>
            </a:xfrm>
            <a:custGeom>
              <a:avLst/>
              <a:gdLst/>
              <a:ahLst/>
              <a:cxnLst/>
              <a:rect l="l" t="t" r="r" b="b"/>
              <a:pathLst>
                <a:path w="4371" h="1556" fill="none" extrusionOk="0">
                  <a:moveTo>
                    <a:pt x="133" y="166"/>
                  </a:moveTo>
                  <a:cubicBezTo>
                    <a:pt x="1" y="463"/>
                    <a:pt x="1" y="795"/>
                    <a:pt x="133" y="1092"/>
                  </a:cubicBezTo>
                  <a:cubicBezTo>
                    <a:pt x="398" y="1357"/>
                    <a:pt x="762" y="1523"/>
                    <a:pt x="1126" y="1523"/>
                  </a:cubicBezTo>
                  <a:cubicBezTo>
                    <a:pt x="1656" y="1556"/>
                    <a:pt x="2153" y="1523"/>
                    <a:pt x="2682" y="1457"/>
                  </a:cubicBezTo>
                  <a:cubicBezTo>
                    <a:pt x="3146" y="1390"/>
                    <a:pt x="3576" y="1225"/>
                    <a:pt x="3973" y="993"/>
                  </a:cubicBezTo>
                  <a:cubicBezTo>
                    <a:pt x="4238" y="728"/>
                    <a:pt x="4371" y="364"/>
                    <a:pt x="4338" y="0"/>
                  </a:cubicBezTo>
                  <a:cubicBezTo>
                    <a:pt x="4304" y="0"/>
                    <a:pt x="4238" y="0"/>
                    <a:pt x="4205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3533575" y="825725"/>
              <a:ext cx="117550" cy="59600"/>
            </a:xfrm>
            <a:custGeom>
              <a:avLst/>
              <a:gdLst/>
              <a:ahLst/>
              <a:cxnLst/>
              <a:rect l="l" t="t" r="r" b="b"/>
              <a:pathLst>
                <a:path w="4702" h="2384" fill="none" extrusionOk="0">
                  <a:moveTo>
                    <a:pt x="563" y="397"/>
                  </a:moveTo>
                  <a:cubicBezTo>
                    <a:pt x="331" y="728"/>
                    <a:pt x="0" y="1159"/>
                    <a:pt x="298" y="1556"/>
                  </a:cubicBezTo>
                  <a:cubicBezTo>
                    <a:pt x="563" y="1953"/>
                    <a:pt x="1225" y="2119"/>
                    <a:pt x="1722" y="2218"/>
                  </a:cubicBezTo>
                  <a:cubicBezTo>
                    <a:pt x="2715" y="2384"/>
                    <a:pt x="4072" y="2218"/>
                    <a:pt x="4503" y="1159"/>
                  </a:cubicBezTo>
                  <a:cubicBezTo>
                    <a:pt x="4701" y="662"/>
                    <a:pt x="4436" y="331"/>
                    <a:pt x="4072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153;p34">
            <a:extLst>
              <a:ext uri="{FF2B5EF4-FFF2-40B4-BE49-F238E27FC236}">
                <a16:creationId xmlns:a16="http://schemas.microsoft.com/office/drawing/2014/main" id="{6967D726-58D3-46A3-8CE0-9054386237E4}"/>
              </a:ext>
            </a:extLst>
          </p:cNvPr>
          <p:cNvSpPr txBox="1">
            <a:spLocks/>
          </p:cNvSpPr>
          <p:nvPr/>
        </p:nvSpPr>
        <p:spPr>
          <a:xfrm>
            <a:off x="4561116" y="3072326"/>
            <a:ext cx="3834405" cy="1142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6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3200" dirty="0"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dirty="0"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3200" dirty="0"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dirty="0"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(Aquí y ahora)</a:t>
            </a:r>
          </a:p>
        </p:txBody>
      </p:sp>
      <p:sp>
        <p:nvSpPr>
          <p:cNvPr id="62" name="Google Shape;153;p34">
            <a:extLst>
              <a:ext uri="{FF2B5EF4-FFF2-40B4-BE49-F238E27FC236}">
                <a16:creationId xmlns:a16="http://schemas.microsoft.com/office/drawing/2014/main" id="{3ABB6BA7-E989-4DF4-8B0B-9CC66523B39B}"/>
              </a:ext>
            </a:extLst>
          </p:cNvPr>
          <p:cNvSpPr txBox="1">
            <a:spLocks/>
          </p:cNvSpPr>
          <p:nvPr/>
        </p:nvSpPr>
        <p:spPr>
          <a:xfrm>
            <a:off x="3658767" y="4234154"/>
            <a:ext cx="5486700" cy="9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6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Hic et nunc </a:t>
            </a:r>
            <a:b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>
              <a:solidFill>
                <a:srgbClr val="FF0000"/>
              </a:solidFill>
              <a:latin typeface="Metamorphou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Google Shape;153;p34">
            <a:extLst>
              <a:ext uri="{FF2B5EF4-FFF2-40B4-BE49-F238E27FC236}">
                <a16:creationId xmlns:a16="http://schemas.microsoft.com/office/drawing/2014/main" id="{8F2FB5B4-AC3D-4F6D-A8B2-3739CCE66000}"/>
              </a:ext>
            </a:extLst>
          </p:cNvPr>
          <p:cNvSpPr txBox="1">
            <a:spLocks/>
          </p:cNvSpPr>
          <p:nvPr/>
        </p:nvSpPr>
        <p:spPr>
          <a:xfrm>
            <a:off x="3657297" y="4232968"/>
            <a:ext cx="5486700" cy="918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6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Metamorphous"/>
              <a:buNone/>
              <a:defRPr sz="5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srgbClr val="FFFF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Hic et nunc </a:t>
            </a:r>
            <a: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dirty="0">
                <a:solidFill>
                  <a:srgbClr val="FF0000"/>
                </a:solidFill>
                <a:latin typeface="Metamorphous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dirty="0">
              <a:solidFill>
                <a:srgbClr val="FF0000"/>
              </a:solidFill>
              <a:latin typeface="Metamorphou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FE5C032-6B81-4D4E-89AA-7D00730C1976}"/>
              </a:ext>
            </a:extLst>
          </p:cNvPr>
          <p:cNvSpPr/>
          <p:nvPr/>
        </p:nvSpPr>
        <p:spPr>
          <a:xfrm>
            <a:off x="7579401" y="1195402"/>
            <a:ext cx="914400" cy="914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smtClean="0">
                <a:solidFill>
                  <a:schemeClr val="tx1"/>
                </a:solidFill>
              </a:rPr>
              <a:t>1</a:t>
            </a:r>
            <a:endParaRPr lang="es-ES" sz="480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790" y="1902759"/>
            <a:ext cx="3069876" cy="120805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39">
        <p:fade/>
      </p:transition>
    </mc:Choice>
    <mc:Fallback xmlns="">
      <p:transition spd="med" advTm="196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" grpId="0"/>
      <p:bldP spid="57" grpId="0"/>
      <p:bldP spid="62" grpId="0"/>
      <p:bldP spid="63" grpId="0"/>
    </p:bldLst>
  </p:timing>
  <p:extLst mod="1">
    <p:ext uri="{E180D4A7-C9FB-4DFB-919C-405C955672EB}">
      <p14:showEvtLst xmlns:p14="http://schemas.microsoft.com/office/powerpoint/2010/main">
        <p14:playEvt time="306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1"/>
          <p:cNvSpPr txBox="1">
            <a:spLocks noGrp="1"/>
          </p:cNvSpPr>
          <p:nvPr>
            <p:ph type="title"/>
          </p:nvPr>
        </p:nvSpPr>
        <p:spPr>
          <a:xfrm>
            <a:off x="20648" y="900711"/>
            <a:ext cx="9168769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nuevo impulso en la vida y la </a:t>
            </a:r>
            <a:b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misión de la Iglesia en nuestro mundo</a:t>
            </a:r>
          </a:p>
        </p:txBody>
      </p:sp>
      <p:grpSp>
        <p:nvGrpSpPr>
          <p:cNvPr id="760" name="Google Shape;760;p51"/>
          <p:cNvGrpSpPr/>
          <p:nvPr/>
        </p:nvGrpSpPr>
        <p:grpSpPr>
          <a:xfrm>
            <a:off x="436789" y="2059030"/>
            <a:ext cx="4310929" cy="2296589"/>
            <a:chOff x="233350" y="949250"/>
            <a:chExt cx="7137300" cy="3802300"/>
          </a:xfrm>
        </p:grpSpPr>
        <p:sp>
          <p:nvSpPr>
            <p:cNvPr id="761" name="Google Shape;761;p51"/>
            <p:cNvSpPr/>
            <p:nvPr/>
          </p:nvSpPr>
          <p:spPr>
            <a:xfrm>
              <a:off x="4428450" y="2808675"/>
              <a:ext cx="1478900" cy="330100"/>
            </a:xfrm>
            <a:custGeom>
              <a:avLst/>
              <a:gdLst/>
              <a:ahLst/>
              <a:cxnLst/>
              <a:rect l="l" t="t" r="r" b="b"/>
              <a:pathLst>
                <a:path w="59156" h="13204" extrusionOk="0">
                  <a:moveTo>
                    <a:pt x="1" y="0"/>
                  </a:moveTo>
                  <a:lnTo>
                    <a:pt x="1" y="0"/>
                  </a:lnTo>
                  <a:close/>
                  <a:moveTo>
                    <a:pt x="59155" y="13203"/>
                  </a:move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1"/>
            <p:cNvSpPr/>
            <p:nvPr/>
          </p:nvSpPr>
          <p:spPr>
            <a:xfrm>
              <a:off x="2909400" y="1076125"/>
              <a:ext cx="4118650" cy="3109225"/>
            </a:xfrm>
            <a:custGeom>
              <a:avLst/>
              <a:gdLst/>
              <a:ahLst/>
              <a:cxnLst/>
              <a:rect l="l" t="t" r="r" b="b"/>
              <a:pathLst>
                <a:path w="164746" h="124369" extrusionOk="0">
                  <a:moveTo>
                    <a:pt x="49520" y="11070"/>
                  </a:moveTo>
                  <a:cubicBezTo>
                    <a:pt x="49737" y="11070"/>
                    <a:pt x="49861" y="11136"/>
                    <a:pt x="49875" y="11358"/>
                  </a:cubicBezTo>
                  <a:cubicBezTo>
                    <a:pt x="49875" y="11575"/>
                    <a:pt x="49818" y="11698"/>
                    <a:pt x="49684" y="11698"/>
                  </a:cubicBezTo>
                  <a:cubicBezTo>
                    <a:pt x="49636" y="11698"/>
                    <a:pt x="49580" y="11683"/>
                    <a:pt x="49512" y="11651"/>
                  </a:cubicBezTo>
                  <a:cubicBezTo>
                    <a:pt x="49305" y="11565"/>
                    <a:pt x="49115" y="11444"/>
                    <a:pt x="48925" y="11323"/>
                  </a:cubicBezTo>
                  <a:lnTo>
                    <a:pt x="49339" y="11081"/>
                  </a:lnTo>
                  <a:cubicBezTo>
                    <a:pt x="49405" y="11074"/>
                    <a:pt x="49465" y="11070"/>
                    <a:pt x="49520" y="11070"/>
                  </a:cubicBezTo>
                  <a:close/>
                  <a:moveTo>
                    <a:pt x="46983" y="11081"/>
                  </a:moveTo>
                  <a:cubicBezTo>
                    <a:pt x="47014" y="11081"/>
                    <a:pt x="47051" y="11087"/>
                    <a:pt x="47093" y="11098"/>
                  </a:cubicBezTo>
                  <a:cubicBezTo>
                    <a:pt x="47369" y="11185"/>
                    <a:pt x="47870" y="11168"/>
                    <a:pt x="47767" y="11686"/>
                  </a:cubicBezTo>
                  <a:cubicBezTo>
                    <a:pt x="47732" y="11893"/>
                    <a:pt x="47888" y="12274"/>
                    <a:pt x="47490" y="12343"/>
                  </a:cubicBezTo>
                  <a:cubicBezTo>
                    <a:pt x="47110" y="12222"/>
                    <a:pt x="46834" y="11893"/>
                    <a:pt x="46799" y="11496"/>
                  </a:cubicBezTo>
                  <a:cubicBezTo>
                    <a:pt x="46784" y="11302"/>
                    <a:pt x="46782" y="11081"/>
                    <a:pt x="46983" y="11081"/>
                  </a:cubicBezTo>
                  <a:close/>
                  <a:moveTo>
                    <a:pt x="38158" y="11530"/>
                  </a:moveTo>
                  <a:cubicBezTo>
                    <a:pt x="38279" y="11530"/>
                    <a:pt x="38417" y="11703"/>
                    <a:pt x="38642" y="11876"/>
                  </a:cubicBezTo>
                  <a:cubicBezTo>
                    <a:pt x="38366" y="12118"/>
                    <a:pt x="38089" y="12360"/>
                    <a:pt x="37778" y="12585"/>
                  </a:cubicBezTo>
                  <a:cubicBezTo>
                    <a:pt x="35549" y="13967"/>
                    <a:pt x="35514" y="15903"/>
                    <a:pt x="37692" y="17268"/>
                  </a:cubicBezTo>
                  <a:cubicBezTo>
                    <a:pt x="38003" y="17458"/>
                    <a:pt x="38227" y="17631"/>
                    <a:pt x="38158" y="18080"/>
                  </a:cubicBezTo>
                  <a:cubicBezTo>
                    <a:pt x="38106" y="18529"/>
                    <a:pt x="37951" y="18599"/>
                    <a:pt x="37553" y="18737"/>
                  </a:cubicBezTo>
                  <a:cubicBezTo>
                    <a:pt x="36568" y="19117"/>
                    <a:pt x="36309" y="19981"/>
                    <a:pt x="36378" y="20949"/>
                  </a:cubicBezTo>
                  <a:cubicBezTo>
                    <a:pt x="36427" y="21679"/>
                    <a:pt x="36279" y="22143"/>
                    <a:pt x="35819" y="22143"/>
                  </a:cubicBezTo>
                  <a:cubicBezTo>
                    <a:pt x="35625" y="22143"/>
                    <a:pt x="35377" y="22061"/>
                    <a:pt x="35065" y="21882"/>
                  </a:cubicBezTo>
                  <a:cubicBezTo>
                    <a:pt x="34913" y="21798"/>
                    <a:pt x="34745" y="21754"/>
                    <a:pt x="34578" y="21754"/>
                  </a:cubicBezTo>
                  <a:cubicBezTo>
                    <a:pt x="34403" y="21754"/>
                    <a:pt x="34230" y="21802"/>
                    <a:pt x="34080" y="21899"/>
                  </a:cubicBezTo>
                  <a:cubicBezTo>
                    <a:pt x="33134" y="22372"/>
                    <a:pt x="32094" y="22613"/>
                    <a:pt x="31041" y="22613"/>
                  </a:cubicBezTo>
                  <a:cubicBezTo>
                    <a:pt x="30747" y="22613"/>
                    <a:pt x="30451" y="22594"/>
                    <a:pt x="30157" y="22556"/>
                  </a:cubicBezTo>
                  <a:cubicBezTo>
                    <a:pt x="29915" y="22521"/>
                    <a:pt x="29759" y="22608"/>
                    <a:pt x="29829" y="22262"/>
                  </a:cubicBezTo>
                  <a:lnTo>
                    <a:pt x="29829" y="22262"/>
                  </a:lnTo>
                  <a:lnTo>
                    <a:pt x="29829" y="22279"/>
                  </a:lnTo>
                  <a:cubicBezTo>
                    <a:pt x="29898" y="21986"/>
                    <a:pt x="29984" y="21882"/>
                    <a:pt x="30364" y="21830"/>
                  </a:cubicBezTo>
                  <a:cubicBezTo>
                    <a:pt x="31505" y="21675"/>
                    <a:pt x="32836" y="21467"/>
                    <a:pt x="33354" y="20361"/>
                  </a:cubicBezTo>
                  <a:cubicBezTo>
                    <a:pt x="33821" y="19342"/>
                    <a:pt x="33872" y="18184"/>
                    <a:pt x="34927" y="17458"/>
                  </a:cubicBezTo>
                  <a:cubicBezTo>
                    <a:pt x="35238" y="17216"/>
                    <a:pt x="34978" y="16836"/>
                    <a:pt x="34667" y="16594"/>
                  </a:cubicBezTo>
                  <a:cubicBezTo>
                    <a:pt x="33216" y="15436"/>
                    <a:pt x="33907" y="14572"/>
                    <a:pt x="35099" y="13846"/>
                  </a:cubicBezTo>
                  <a:cubicBezTo>
                    <a:pt x="35860" y="13380"/>
                    <a:pt x="36724" y="13086"/>
                    <a:pt x="37018" y="12066"/>
                  </a:cubicBezTo>
                  <a:cubicBezTo>
                    <a:pt x="37156" y="11582"/>
                    <a:pt x="37709" y="11548"/>
                    <a:pt x="38158" y="11530"/>
                  </a:cubicBezTo>
                  <a:close/>
                  <a:moveTo>
                    <a:pt x="46802" y="32066"/>
                  </a:moveTo>
                  <a:cubicBezTo>
                    <a:pt x="47245" y="32066"/>
                    <a:pt x="47720" y="32469"/>
                    <a:pt x="47888" y="33080"/>
                  </a:cubicBezTo>
                  <a:cubicBezTo>
                    <a:pt x="48059" y="33754"/>
                    <a:pt x="48393" y="34225"/>
                    <a:pt x="48918" y="34225"/>
                  </a:cubicBezTo>
                  <a:cubicBezTo>
                    <a:pt x="49080" y="34225"/>
                    <a:pt x="49261" y="34181"/>
                    <a:pt x="49460" y="34083"/>
                  </a:cubicBezTo>
                  <a:cubicBezTo>
                    <a:pt x="50103" y="33764"/>
                    <a:pt x="50701" y="33627"/>
                    <a:pt x="51269" y="33627"/>
                  </a:cubicBezTo>
                  <a:cubicBezTo>
                    <a:pt x="52489" y="33627"/>
                    <a:pt x="53566" y="34260"/>
                    <a:pt x="54628" y="35085"/>
                  </a:cubicBezTo>
                  <a:cubicBezTo>
                    <a:pt x="54818" y="35223"/>
                    <a:pt x="55008" y="35396"/>
                    <a:pt x="55163" y="35586"/>
                  </a:cubicBezTo>
                  <a:cubicBezTo>
                    <a:pt x="55543" y="36053"/>
                    <a:pt x="56684" y="36070"/>
                    <a:pt x="56321" y="36917"/>
                  </a:cubicBezTo>
                  <a:lnTo>
                    <a:pt x="56321" y="36934"/>
                  </a:lnTo>
                  <a:cubicBezTo>
                    <a:pt x="56149" y="37350"/>
                    <a:pt x="55751" y="37415"/>
                    <a:pt x="55318" y="37415"/>
                  </a:cubicBezTo>
                  <a:cubicBezTo>
                    <a:pt x="55122" y="37415"/>
                    <a:pt x="54919" y="37401"/>
                    <a:pt x="54727" y="37401"/>
                  </a:cubicBezTo>
                  <a:cubicBezTo>
                    <a:pt x="54620" y="37401"/>
                    <a:pt x="54517" y="37405"/>
                    <a:pt x="54420" y="37418"/>
                  </a:cubicBezTo>
                  <a:cubicBezTo>
                    <a:pt x="54278" y="37432"/>
                    <a:pt x="54136" y="37440"/>
                    <a:pt x="53995" y="37440"/>
                  </a:cubicBezTo>
                  <a:cubicBezTo>
                    <a:pt x="53292" y="37440"/>
                    <a:pt x="52602" y="37262"/>
                    <a:pt x="51983" y="36917"/>
                  </a:cubicBezTo>
                  <a:cubicBezTo>
                    <a:pt x="51332" y="36539"/>
                    <a:pt x="50680" y="36418"/>
                    <a:pt x="50028" y="36418"/>
                  </a:cubicBezTo>
                  <a:cubicBezTo>
                    <a:pt x="48867" y="36418"/>
                    <a:pt x="47706" y="36802"/>
                    <a:pt x="46545" y="36802"/>
                  </a:cubicBezTo>
                  <a:cubicBezTo>
                    <a:pt x="46302" y="36802"/>
                    <a:pt x="46058" y="36785"/>
                    <a:pt x="45814" y="36744"/>
                  </a:cubicBezTo>
                  <a:cubicBezTo>
                    <a:pt x="44881" y="36588"/>
                    <a:pt x="44552" y="36105"/>
                    <a:pt x="44673" y="35241"/>
                  </a:cubicBezTo>
                  <a:cubicBezTo>
                    <a:pt x="44846" y="34083"/>
                    <a:pt x="45537" y="33115"/>
                    <a:pt x="46263" y="32320"/>
                  </a:cubicBezTo>
                  <a:cubicBezTo>
                    <a:pt x="46417" y="32145"/>
                    <a:pt x="46607" y="32066"/>
                    <a:pt x="46802" y="32066"/>
                  </a:cubicBezTo>
                  <a:close/>
                  <a:moveTo>
                    <a:pt x="64554" y="31370"/>
                  </a:moveTo>
                  <a:cubicBezTo>
                    <a:pt x="64860" y="31370"/>
                    <a:pt x="65185" y="31437"/>
                    <a:pt x="65532" y="31594"/>
                  </a:cubicBezTo>
                  <a:cubicBezTo>
                    <a:pt x="65878" y="31767"/>
                    <a:pt x="65930" y="32251"/>
                    <a:pt x="65636" y="32493"/>
                  </a:cubicBezTo>
                  <a:cubicBezTo>
                    <a:pt x="64063" y="34065"/>
                    <a:pt x="64184" y="35085"/>
                    <a:pt x="65895" y="36588"/>
                  </a:cubicBezTo>
                  <a:cubicBezTo>
                    <a:pt x="67243" y="37815"/>
                    <a:pt x="67762" y="39544"/>
                    <a:pt x="68211" y="41237"/>
                  </a:cubicBezTo>
                  <a:cubicBezTo>
                    <a:pt x="68364" y="41802"/>
                    <a:pt x="68057" y="41990"/>
                    <a:pt x="67435" y="41990"/>
                  </a:cubicBezTo>
                  <a:cubicBezTo>
                    <a:pt x="67353" y="41990"/>
                    <a:pt x="67266" y="41986"/>
                    <a:pt x="67174" y="41980"/>
                  </a:cubicBezTo>
                  <a:cubicBezTo>
                    <a:pt x="66517" y="41064"/>
                    <a:pt x="64271" y="41825"/>
                    <a:pt x="64547" y="39146"/>
                  </a:cubicBezTo>
                  <a:lnTo>
                    <a:pt x="64547" y="39146"/>
                  </a:lnTo>
                  <a:lnTo>
                    <a:pt x="64547" y="39181"/>
                  </a:lnTo>
                  <a:cubicBezTo>
                    <a:pt x="64685" y="37885"/>
                    <a:pt x="63113" y="36295"/>
                    <a:pt x="62076" y="35050"/>
                  </a:cubicBezTo>
                  <a:cubicBezTo>
                    <a:pt x="61281" y="34100"/>
                    <a:pt x="61385" y="33288"/>
                    <a:pt x="62076" y="32683"/>
                  </a:cubicBezTo>
                  <a:cubicBezTo>
                    <a:pt x="62786" y="32052"/>
                    <a:pt x="63577" y="31370"/>
                    <a:pt x="64554" y="31370"/>
                  </a:cubicBezTo>
                  <a:close/>
                  <a:moveTo>
                    <a:pt x="30705" y="33465"/>
                  </a:moveTo>
                  <a:cubicBezTo>
                    <a:pt x="30874" y="33465"/>
                    <a:pt x="31043" y="33637"/>
                    <a:pt x="31090" y="33720"/>
                  </a:cubicBezTo>
                  <a:cubicBezTo>
                    <a:pt x="31920" y="35120"/>
                    <a:pt x="33579" y="35258"/>
                    <a:pt x="34719" y="36226"/>
                  </a:cubicBezTo>
                  <a:cubicBezTo>
                    <a:pt x="36205" y="37487"/>
                    <a:pt x="36275" y="39354"/>
                    <a:pt x="37191" y="40822"/>
                  </a:cubicBezTo>
                  <a:cubicBezTo>
                    <a:pt x="37484" y="41289"/>
                    <a:pt x="37571" y="41980"/>
                    <a:pt x="37968" y="42274"/>
                  </a:cubicBezTo>
                  <a:cubicBezTo>
                    <a:pt x="38403" y="42594"/>
                    <a:pt x="39075" y="43217"/>
                    <a:pt x="39556" y="43217"/>
                  </a:cubicBezTo>
                  <a:cubicBezTo>
                    <a:pt x="39725" y="43217"/>
                    <a:pt x="39870" y="43141"/>
                    <a:pt x="39973" y="42948"/>
                  </a:cubicBezTo>
                  <a:cubicBezTo>
                    <a:pt x="40336" y="42274"/>
                    <a:pt x="41234" y="41289"/>
                    <a:pt x="40543" y="40183"/>
                  </a:cubicBezTo>
                  <a:cubicBezTo>
                    <a:pt x="40301" y="39803"/>
                    <a:pt x="39610" y="39215"/>
                    <a:pt x="40284" y="38904"/>
                  </a:cubicBezTo>
                  <a:cubicBezTo>
                    <a:pt x="40592" y="38765"/>
                    <a:pt x="41024" y="38302"/>
                    <a:pt x="41439" y="38302"/>
                  </a:cubicBezTo>
                  <a:cubicBezTo>
                    <a:pt x="41746" y="38302"/>
                    <a:pt x="42043" y="38557"/>
                    <a:pt x="42271" y="39388"/>
                  </a:cubicBezTo>
                  <a:cubicBezTo>
                    <a:pt x="42782" y="41200"/>
                    <a:pt x="43748" y="43327"/>
                    <a:pt x="46038" y="43327"/>
                  </a:cubicBezTo>
                  <a:cubicBezTo>
                    <a:pt x="46150" y="43327"/>
                    <a:pt x="46266" y="43321"/>
                    <a:pt x="46384" y="43311"/>
                  </a:cubicBezTo>
                  <a:cubicBezTo>
                    <a:pt x="46463" y="43304"/>
                    <a:pt x="46542" y="43300"/>
                    <a:pt x="46620" y="43300"/>
                  </a:cubicBezTo>
                  <a:cubicBezTo>
                    <a:pt x="47585" y="43300"/>
                    <a:pt x="48526" y="43802"/>
                    <a:pt x="49487" y="43802"/>
                  </a:cubicBezTo>
                  <a:cubicBezTo>
                    <a:pt x="49955" y="43802"/>
                    <a:pt x="50429" y="43683"/>
                    <a:pt x="50912" y="43328"/>
                  </a:cubicBezTo>
                  <a:cubicBezTo>
                    <a:pt x="51106" y="43191"/>
                    <a:pt x="51242" y="43135"/>
                    <a:pt x="51336" y="43135"/>
                  </a:cubicBezTo>
                  <a:cubicBezTo>
                    <a:pt x="51643" y="43135"/>
                    <a:pt x="51508" y="43736"/>
                    <a:pt x="51534" y="44054"/>
                  </a:cubicBezTo>
                  <a:cubicBezTo>
                    <a:pt x="51845" y="45488"/>
                    <a:pt x="50843" y="46629"/>
                    <a:pt x="50618" y="47942"/>
                  </a:cubicBezTo>
                  <a:cubicBezTo>
                    <a:pt x="50585" y="48144"/>
                    <a:pt x="50240" y="48444"/>
                    <a:pt x="50046" y="48444"/>
                  </a:cubicBezTo>
                  <a:cubicBezTo>
                    <a:pt x="50041" y="48444"/>
                    <a:pt x="50036" y="48444"/>
                    <a:pt x="50031" y="48444"/>
                  </a:cubicBezTo>
                  <a:cubicBezTo>
                    <a:pt x="49523" y="48389"/>
                    <a:pt x="49010" y="48372"/>
                    <a:pt x="48494" y="48372"/>
                  </a:cubicBezTo>
                  <a:cubicBezTo>
                    <a:pt x="47534" y="48372"/>
                    <a:pt x="46564" y="48433"/>
                    <a:pt x="45600" y="48433"/>
                  </a:cubicBezTo>
                  <a:cubicBezTo>
                    <a:pt x="43779" y="48433"/>
                    <a:pt x="41984" y="48215"/>
                    <a:pt x="40336" y="46957"/>
                  </a:cubicBezTo>
                  <a:cubicBezTo>
                    <a:pt x="40033" y="46726"/>
                    <a:pt x="39675" y="46623"/>
                    <a:pt x="39308" y="46623"/>
                  </a:cubicBezTo>
                  <a:cubicBezTo>
                    <a:pt x="38250" y="46623"/>
                    <a:pt x="37116" y="47478"/>
                    <a:pt x="37000" y="48582"/>
                  </a:cubicBezTo>
                  <a:cubicBezTo>
                    <a:pt x="36972" y="48947"/>
                    <a:pt x="36796" y="49426"/>
                    <a:pt x="36527" y="49426"/>
                  </a:cubicBezTo>
                  <a:cubicBezTo>
                    <a:pt x="36465" y="49426"/>
                    <a:pt x="36398" y="49400"/>
                    <a:pt x="36326" y="49342"/>
                  </a:cubicBezTo>
                  <a:cubicBezTo>
                    <a:pt x="35376" y="48582"/>
                    <a:pt x="34045" y="48772"/>
                    <a:pt x="33147" y="47752"/>
                  </a:cubicBezTo>
                  <a:cubicBezTo>
                    <a:pt x="32334" y="46819"/>
                    <a:pt x="30900" y="46785"/>
                    <a:pt x="29673" y="46525"/>
                  </a:cubicBezTo>
                  <a:cubicBezTo>
                    <a:pt x="28913" y="46370"/>
                    <a:pt x="27807" y="46422"/>
                    <a:pt x="28567" y="44953"/>
                  </a:cubicBezTo>
                  <a:cubicBezTo>
                    <a:pt x="28982" y="44158"/>
                    <a:pt x="29034" y="43000"/>
                    <a:pt x="28515" y="42257"/>
                  </a:cubicBezTo>
                  <a:cubicBezTo>
                    <a:pt x="28230" y="41853"/>
                    <a:pt x="27848" y="41722"/>
                    <a:pt x="27412" y="41722"/>
                  </a:cubicBezTo>
                  <a:cubicBezTo>
                    <a:pt x="27028" y="41722"/>
                    <a:pt x="26602" y="41823"/>
                    <a:pt x="26165" y="41928"/>
                  </a:cubicBezTo>
                  <a:cubicBezTo>
                    <a:pt x="25497" y="42091"/>
                    <a:pt x="24818" y="42128"/>
                    <a:pt x="24133" y="42128"/>
                  </a:cubicBezTo>
                  <a:cubicBezTo>
                    <a:pt x="23569" y="42128"/>
                    <a:pt x="23001" y="42103"/>
                    <a:pt x="22432" y="42103"/>
                  </a:cubicBezTo>
                  <a:cubicBezTo>
                    <a:pt x="21707" y="42103"/>
                    <a:pt x="20980" y="42143"/>
                    <a:pt x="20255" y="42326"/>
                  </a:cubicBezTo>
                  <a:cubicBezTo>
                    <a:pt x="19287" y="42585"/>
                    <a:pt x="18319" y="42862"/>
                    <a:pt x="17559" y="43380"/>
                  </a:cubicBezTo>
                  <a:cubicBezTo>
                    <a:pt x="17082" y="43705"/>
                    <a:pt x="16613" y="43798"/>
                    <a:pt x="16149" y="43798"/>
                  </a:cubicBezTo>
                  <a:cubicBezTo>
                    <a:pt x="15538" y="43798"/>
                    <a:pt x="14935" y="43638"/>
                    <a:pt x="14326" y="43638"/>
                  </a:cubicBezTo>
                  <a:cubicBezTo>
                    <a:pt x="14292" y="43638"/>
                    <a:pt x="14258" y="43638"/>
                    <a:pt x="14223" y="43639"/>
                  </a:cubicBezTo>
                  <a:cubicBezTo>
                    <a:pt x="14120" y="43622"/>
                    <a:pt x="14016" y="43570"/>
                    <a:pt x="13930" y="43466"/>
                  </a:cubicBezTo>
                  <a:cubicBezTo>
                    <a:pt x="14043" y="43169"/>
                    <a:pt x="14308" y="43115"/>
                    <a:pt x="14562" y="43115"/>
                  </a:cubicBezTo>
                  <a:cubicBezTo>
                    <a:pt x="14617" y="43115"/>
                    <a:pt x="14672" y="43118"/>
                    <a:pt x="14725" y="43121"/>
                  </a:cubicBezTo>
                  <a:cubicBezTo>
                    <a:pt x="14838" y="43129"/>
                    <a:pt x="14949" y="43134"/>
                    <a:pt x="15058" y="43134"/>
                  </a:cubicBezTo>
                  <a:cubicBezTo>
                    <a:pt x="16723" y="43134"/>
                    <a:pt x="17967" y="42165"/>
                    <a:pt x="18388" y="40771"/>
                  </a:cubicBezTo>
                  <a:cubicBezTo>
                    <a:pt x="18976" y="38921"/>
                    <a:pt x="20808" y="38282"/>
                    <a:pt x="21482" y="37090"/>
                  </a:cubicBezTo>
                  <a:cubicBezTo>
                    <a:pt x="22174" y="35865"/>
                    <a:pt x="22770" y="35535"/>
                    <a:pt x="23579" y="35535"/>
                  </a:cubicBezTo>
                  <a:cubicBezTo>
                    <a:pt x="23899" y="35535"/>
                    <a:pt x="24254" y="35587"/>
                    <a:pt x="24661" y="35655"/>
                  </a:cubicBezTo>
                  <a:cubicBezTo>
                    <a:pt x="24682" y="35658"/>
                    <a:pt x="24703" y="35660"/>
                    <a:pt x="24725" y="35660"/>
                  </a:cubicBezTo>
                  <a:cubicBezTo>
                    <a:pt x="25065" y="35660"/>
                    <a:pt x="25513" y="35293"/>
                    <a:pt x="25854" y="35033"/>
                  </a:cubicBezTo>
                  <a:cubicBezTo>
                    <a:pt x="26267" y="34730"/>
                    <a:pt x="26584" y="34570"/>
                    <a:pt x="26849" y="34570"/>
                  </a:cubicBezTo>
                  <a:cubicBezTo>
                    <a:pt x="27249" y="34570"/>
                    <a:pt x="27529" y="34935"/>
                    <a:pt x="27841" y="35724"/>
                  </a:cubicBezTo>
                  <a:cubicBezTo>
                    <a:pt x="28325" y="36969"/>
                    <a:pt x="29742" y="37574"/>
                    <a:pt x="30952" y="38161"/>
                  </a:cubicBezTo>
                  <a:cubicBezTo>
                    <a:pt x="31712" y="38524"/>
                    <a:pt x="32732" y="38852"/>
                    <a:pt x="32680" y="39716"/>
                  </a:cubicBezTo>
                  <a:cubicBezTo>
                    <a:pt x="32594" y="40753"/>
                    <a:pt x="31488" y="40546"/>
                    <a:pt x="30710" y="40615"/>
                  </a:cubicBezTo>
                  <a:cubicBezTo>
                    <a:pt x="30312" y="40650"/>
                    <a:pt x="29794" y="40598"/>
                    <a:pt x="29673" y="41134"/>
                  </a:cubicBezTo>
                  <a:cubicBezTo>
                    <a:pt x="29552" y="41669"/>
                    <a:pt x="30036" y="41825"/>
                    <a:pt x="30382" y="42032"/>
                  </a:cubicBezTo>
                  <a:cubicBezTo>
                    <a:pt x="30898" y="42336"/>
                    <a:pt x="31474" y="42934"/>
                    <a:pt x="32011" y="42934"/>
                  </a:cubicBezTo>
                  <a:cubicBezTo>
                    <a:pt x="32175" y="42934"/>
                    <a:pt x="32336" y="42878"/>
                    <a:pt x="32490" y="42741"/>
                  </a:cubicBezTo>
                  <a:cubicBezTo>
                    <a:pt x="33354" y="41963"/>
                    <a:pt x="33890" y="40788"/>
                    <a:pt x="34512" y="39751"/>
                  </a:cubicBezTo>
                  <a:cubicBezTo>
                    <a:pt x="34586" y="39617"/>
                    <a:pt x="34289" y="39329"/>
                    <a:pt x="34602" y="39329"/>
                  </a:cubicBezTo>
                  <a:cubicBezTo>
                    <a:pt x="34653" y="39329"/>
                    <a:pt x="34719" y="39337"/>
                    <a:pt x="34806" y="39354"/>
                  </a:cubicBezTo>
                  <a:cubicBezTo>
                    <a:pt x="34890" y="39373"/>
                    <a:pt x="34965" y="39381"/>
                    <a:pt x="35031" y="39381"/>
                  </a:cubicBezTo>
                  <a:cubicBezTo>
                    <a:pt x="35567" y="39381"/>
                    <a:pt x="35557" y="38814"/>
                    <a:pt x="35341" y="38507"/>
                  </a:cubicBezTo>
                  <a:cubicBezTo>
                    <a:pt x="34806" y="37781"/>
                    <a:pt x="34546" y="36658"/>
                    <a:pt x="33561" y="36468"/>
                  </a:cubicBezTo>
                  <a:cubicBezTo>
                    <a:pt x="32248" y="36208"/>
                    <a:pt x="31591" y="35206"/>
                    <a:pt x="30727" y="34411"/>
                  </a:cubicBezTo>
                  <a:cubicBezTo>
                    <a:pt x="30468" y="34169"/>
                    <a:pt x="30278" y="33910"/>
                    <a:pt x="30485" y="33599"/>
                  </a:cubicBezTo>
                  <a:cubicBezTo>
                    <a:pt x="30551" y="33501"/>
                    <a:pt x="30628" y="33465"/>
                    <a:pt x="30705" y="33465"/>
                  </a:cubicBezTo>
                  <a:close/>
                  <a:moveTo>
                    <a:pt x="65829" y="50622"/>
                  </a:moveTo>
                  <a:cubicBezTo>
                    <a:pt x="66138" y="50622"/>
                    <a:pt x="66376" y="50877"/>
                    <a:pt x="66569" y="51209"/>
                  </a:cubicBezTo>
                  <a:cubicBezTo>
                    <a:pt x="67601" y="52923"/>
                    <a:pt x="68767" y="54401"/>
                    <a:pt x="70703" y="54401"/>
                  </a:cubicBezTo>
                  <a:cubicBezTo>
                    <a:pt x="71167" y="54401"/>
                    <a:pt x="71676" y="54316"/>
                    <a:pt x="72237" y="54129"/>
                  </a:cubicBezTo>
                  <a:cubicBezTo>
                    <a:pt x="72263" y="54119"/>
                    <a:pt x="72291" y="54114"/>
                    <a:pt x="72320" y="54114"/>
                  </a:cubicBezTo>
                  <a:cubicBezTo>
                    <a:pt x="72487" y="54114"/>
                    <a:pt x="72701" y="54260"/>
                    <a:pt x="72877" y="54319"/>
                  </a:cubicBezTo>
                  <a:cubicBezTo>
                    <a:pt x="72687" y="54406"/>
                    <a:pt x="72514" y="54527"/>
                    <a:pt x="72358" y="54665"/>
                  </a:cubicBezTo>
                  <a:lnTo>
                    <a:pt x="72358" y="54682"/>
                  </a:lnTo>
                  <a:cubicBezTo>
                    <a:pt x="71675" y="55659"/>
                    <a:pt x="71022" y="56681"/>
                    <a:pt x="69648" y="56681"/>
                  </a:cubicBezTo>
                  <a:cubicBezTo>
                    <a:pt x="69564" y="56681"/>
                    <a:pt x="69476" y="56678"/>
                    <a:pt x="69386" y="56669"/>
                  </a:cubicBezTo>
                  <a:cubicBezTo>
                    <a:pt x="69196" y="56600"/>
                    <a:pt x="68850" y="56549"/>
                    <a:pt x="68850" y="56445"/>
                  </a:cubicBezTo>
                  <a:cubicBezTo>
                    <a:pt x="68660" y="54216"/>
                    <a:pt x="66258" y="53559"/>
                    <a:pt x="65532" y="51727"/>
                  </a:cubicBezTo>
                  <a:cubicBezTo>
                    <a:pt x="65394" y="51381"/>
                    <a:pt x="64945" y="50932"/>
                    <a:pt x="65584" y="50673"/>
                  </a:cubicBezTo>
                  <a:cubicBezTo>
                    <a:pt x="65670" y="50638"/>
                    <a:pt x="65752" y="50622"/>
                    <a:pt x="65829" y="50622"/>
                  </a:cubicBezTo>
                  <a:close/>
                  <a:moveTo>
                    <a:pt x="50497" y="52695"/>
                  </a:moveTo>
                  <a:lnTo>
                    <a:pt x="50497" y="52695"/>
                  </a:lnTo>
                  <a:cubicBezTo>
                    <a:pt x="51016" y="52885"/>
                    <a:pt x="51863" y="52937"/>
                    <a:pt x="52001" y="53265"/>
                  </a:cubicBezTo>
                  <a:cubicBezTo>
                    <a:pt x="53055" y="55840"/>
                    <a:pt x="55734" y="57464"/>
                    <a:pt x="56114" y="60420"/>
                  </a:cubicBezTo>
                  <a:cubicBezTo>
                    <a:pt x="56252" y="61439"/>
                    <a:pt x="57323" y="61802"/>
                    <a:pt x="57859" y="62580"/>
                  </a:cubicBezTo>
                  <a:cubicBezTo>
                    <a:pt x="59294" y="64654"/>
                    <a:pt x="60106" y="66952"/>
                    <a:pt x="60763" y="69337"/>
                  </a:cubicBezTo>
                  <a:cubicBezTo>
                    <a:pt x="58533" y="67643"/>
                    <a:pt x="56615" y="65656"/>
                    <a:pt x="55336" y="63133"/>
                  </a:cubicBezTo>
                  <a:cubicBezTo>
                    <a:pt x="55198" y="62874"/>
                    <a:pt x="55008" y="62614"/>
                    <a:pt x="55008" y="62355"/>
                  </a:cubicBezTo>
                  <a:cubicBezTo>
                    <a:pt x="54990" y="58916"/>
                    <a:pt x="52139" y="56739"/>
                    <a:pt x="51189" y="53697"/>
                  </a:cubicBezTo>
                  <a:cubicBezTo>
                    <a:pt x="51085" y="53334"/>
                    <a:pt x="50739" y="53040"/>
                    <a:pt x="50497" y="52695"/>
                  </a:cubicBezTo>
                  <a:close/>
                  <a:moveTo>
                    <a:pt x="87976" y="1"/>
                  </a:moveTo>
                  <a:cubicBezTo>
                    <a:pt x="87018" y="1"/>
                    <a:pt x="85745" y="1010"/>
                    <a:pt x="84455" y="1127"/>
                  </a:cubicBezTo>
                  <a:cubicBezTo>
                    <a:pt x="83776" y="1176"/>
                    <a:pt x="83111" y="1512"/>
                    <a:pt x="82448" y="1512"/>
                  </a:cubicBezTo>
                  <a:cubicBezTo>
                    <a:pt x="82403" y="1512"/>
                    <a:pt x="82358" y="1511"/>
                    <a:pt x="82313" y="1507"/>
                  </a:cubicBezTo>
                  <a:cubicBezTo>
                    <a:pt x="82281" y="1506"/>
                    <a:pt x="82250" y="1506"/>
                    <a:pt x="82218" y="1506"/>
                  </a:cubicBezTo>
                  <a:cubicBezTo>
                    <a:pt x="80376" y="1506"/>
                    <a:pt x="79245" y="3375"/>
                    <a:pt x="77443" y="3375"/>
                  </a:cubicBezTo>
                  <a:cubicBezTo>
                    <a:pt x="77340" y="3375"/>
                    <a:pt x="77235" y="3369"/>
                    <a:pt x="77128" y="3356"/>
                  </a:cubicBezTo>
                  <a:cubicBezTo>
                    <a:pt x="77026" y="3344"/>
                    <a:pt x="76928" y="3335"/>
                    <a:pt x="76837" y="3335"/>
                  </a:cubicBezTo>
                  <a:cubicBezTo>
                    <a:pt x="76434" y="3335"/>
                    <a:pt x="76136" y="3491"/>
                    <a:pt x="75953" y="4082"/>
                  </a:cubicBezTo>
                  <a:cubicBezTo>
                    <a:pt x="75843" y="4459"/>
                    <a:pt x="75132" y="4980"/>
                    <a:pt x="74758" y="4980"/>
                  </a:cubicBezTo>
                  <a:cubicBezTo>
                    <a:pt x="74720" y="4980"/>
                    <a:pt x="74687" y="4974"/>
                    <a:pt x="74657" y="4964"/>
                  </a:cubicBezTo>
                  <a:cubicBezTo>
                    <a:pt x="73910" y="4715"/>
                    <a:pt x="73366" y="4590"/>
                    <a:pt x="73013" y="4590"/>
                  </a:cubicBezTo>
                  <a:cubicBezTo>
                    <a:pt x="72190" y="4590"/>
                    <a:pt x="72409" y="5268"/>
                    <a:pt x="73534" y="6623"/>
                  </a:cubicBezTo>
                  <a:cubicBezTo>
                    <a:pt x="73585" y="6692"/>
                    <a:pt x="73499" y="6882"/>
                    <a:pt x="73482" y="7003"/>
                  </a:cubicBezTo>
                  <a:cubicBezTo>
                    <a:pt x="73413" y="6968"/>
                    <a:pt x="73292" y="6951"/>
                    <a:pt x="73240" y="6882"/>
                  </a:cubicBezTo>
                  <a:cubicBezTo>
                    <a:pt x="72877" y="6381"/>
                    <a:pt x="72324" y="5914"/>
                    <a:pt x="72220" y="5344"/>
                  </a:cubicBezTo>
                  <a:cubicBezTo>
                    <a:pt x="72065" y="4531"/>
                    <a:pt x="71961" y="3840"/>
                    <a:pt x="71010" y="3650"/>
                  </a:cubicBezTo>
                  <a:cubicBezTo>
                    <a:pt x="70839" y="3615"/>
                    <a:pt x="70680" y="3599"/>
                    <a:pt x="70533" y="3599"/>
                  </a:cubicBezTo>
                  <a:cubicBezTo>
                    <a:pt x="69359" y="3599"/>
                    <a:pt x="68898" y="4626"/>
                    <a:pt x="68315" y="5517"/>
                  </a:cubicBezTo>
                  <a:cubicBezTo>
                    <a:pt x="67865" y="6208"/>
                    <a:pt x="68349" y="6536"/>
                    <a:pt x="68729" y="6934"/>
                  </a:cubicBezTo>
                  <a:cubicBezTo>
                    <a:pt x="68798" y="7003"/>
                    <a:pt x="68850" y="7089"/>
                    <a:pt x="68902" y="7176"/>
                  </a:cubicBezTo>
                  <a:cubicBezTo>
                    <a:pt x="68817" y="7188"/>
                    <a:pt x="68731" y="7200"/>
                    <a:pt x="68645" y="7200"/>
                  </a:cubicBezTo>
                  <a:cubicBezTo>
                    <a:pt x="68610" y="7200"/>
                    <a:pt x="68575" y="7198"/>
                    <a:pt x="68539" y="7193"/>
                  </a:cubicBezTo>
                  <a:cubicBezTo>
                    <a:pt x="67376" y="7024"/>
                    <a:pt x="66212" y="6691"/>
                    <a:pt x="65033" y="6691"/>
                  </a:cubicBezTo>
                  <a:cubicBezTo>
                    <a:pt x="65003" y="6691"/>
                    <a:pt x="64974" y="6691"/>
                    <a:pt x="64945" y="6692"/>
                  </a:cubicBezTo>
                  <a:cubicBezTo>
                    <a:pt x="64584" y="6692"/>
                    <a:pt x="63909" y="6196"/>
                    <a:pt x="63437" y="6196"/>
                  </a:cubicBezTo>
                  <a:cubicBezTo>
                    <a:pt x="63072" y="6196"/>
                    <a:pt x="62827" y="6492"/>
                    <a:pt x="62940" y="7538"/>
                  </a:cubicBezTo>
                  <a:cubicBezTo>
                    <a:pt x="62940" y="7608"/>
                    <a:pt x="62525" y="7711"/>
                    <a:pt x="62283" y="7798"/>
                  </a:cubicBezTo>
                  <a:cubicBezTo>
                    <a:pt x="61879" y="7955"/>
                    <a:pt x="61464" y="8005"/>
                    <a:pt x="61043" y="8005"/>
                  </a:cubicBezTo>
                  <a:cubicBezTo>
                    <a:pt x="60325" y="8005"/>
                    <a:pt x="59591" y="7860"/>
                    <a:pt x="58870" y="7860"/>
                  </a:cubicBezTo>
                  <a:cubicBezTo>
                    <a:pt x="58295" y="7860"/>
                    <a:pt x="57729" y="7952"/>
                    <a:pt x="57185" y="8282"/>
                  </a:cubicBezTo>
                  <a:cubicBezTo>
                    <a:pt x="56736" y="8610"/>
                    <a:pt x="56304" y="8938"/>
                    <a:pt x="55837" y="9267"/>
                  </a:cubicBezTo>
                  <a:cubicBezTo>
                    <a:pt x="55671" y="9381"/>
                    <a:pt x="55417" y="9527"/>
                    <a:pt x="55226" y="9527"/>
                  </a:cubicBezTo>
                  <a:cubicBezTo>
                    <a:pt x="55100" y="9527"/>
                    <a:pt x="55001" y="9463"/>
                    <a:pt x="54973" y="9284"/>
                  </a:cubicBezTo>
                  <a:cubicBezTo>
                    <a:pt x="54819" y="8258"/>
                    <a:pt x="54209" y="8003"/>
                    <a:pt x="53545" y="8003"/>
                  </a:cubicBezTo>
                  <a:cubicBezTo>
                    <a:pt x="53313" y="8003"/>
                    <a:pt x="53075" y="8034"/>
                    <a:pt x="52848" y="8074"/>
                  </a:cubicBezTo>
                  <a:cubicBezTo>
                    <a:pt x="51897" y="8264"/>
                    <a:pt x="52416" y="9232"/>
                    <a:pt x="52295" y="9854"/>
                  </a:cubicBezTo>
                  <a:cubicBezTo>
                    <a:pt x="52156" y="10615"/>
                    <a:pt x="51344" y="10096"/>
                    <a:pt x="50998" y="10545"/>
                  </a:cubicBezTo>
                  <a:cubicBezTo>
                    <a:pt x="50949" y="10609"/>
                    <a:pt x="50910" y="10635"/>
                    <a:pt x="50880" y="10635"/>
                  </a:cubicBezTo>
                  <a:cubicBezTo>
                    <a:pt x="50805" y="10635"/>
                    <a:pt x="50789" y="10469"/>
                    <a:pt x="50826" y="10321"/>
                  </a:cubicBezTo>
                  <a:cubicBezTo>
                    <a:pt x="51033" y="8990"/>
                    <a:pt x="50221" y="8541"/>
                    <a:pt x="49115" y="8161"/>
                  </a:cubicBezTo>
                  <a:cubicBezTo>
                    <a:pt x="46903" y="7400"/>
                    <a:pt x="44535" y="7176"/>
                    <a:pt x="42392" y="6070"/>
                  </a:cubicBezTo>
                  <a:cubicBezTo>
                    <a:pt x="41667" y="5697"/>
                    <a:pt x="40852" y="5536"/>
                    <a:pt x="40032" y="5536"/>
                  </a:cubicBezTo>
                  <a:cubicBezTo>
                    <a:pt x="39367" y="5536"/>
                    <a:pt x="38699" y="5642"/>
                    <a:pt x="38072" y="5828"/>
                  </a:cubicBezTo>
                  <a:cubicBezTo>
                    <a:pt x="36033" y="6432"/>
                    <a:pt x="33838" y="6502"/>
                    <a:pt x="31989" y="7642"/>
                  </a:cubicBezTo>
                  <a:cubicBezTo>
                    <a:pt x="31263" y="8074"/>
                    <a:pt x="29206" y="7296"/>
                    <a:pt x="30226" y="9457"/>
                  </a:cubicBezTo>
                  <a:cubicBezTo>
                    <a:pt x="30278" y="9578"/>
                    <a:pt x="29984" y="9854"/>
                    <a:pt x="29863" y="10079"/>
                  </a:cubicBezTo>
                  <a:cubicBezTo>
                    <a:pt x="28653" y="12412"/>
                    <a:pt x="26234" y="13224"/>
                    <a:pt x="24229" y="14555"/>
                  </a:cubicBezTo>
                  <a:cubicBezTo>
                    <a:pt x="22536" y="15661"/>
                    <a:pt x="23486" y="17112"/>
                    <a:pt x="24022" y="18236"/>
                  </a:cubicBezTo>
                  <a:cubicBezTo>
                    <a:pt x="24328" y="18880"/>
                    <a:pt x="24972" y="19241"/>
                    <a:pt x="25627" y="19241"/>
                  </a:cubicBezTo>
                  <a:cubicBezTo>
                    <a:pt x="26008" y="19241"/>
                    <a:pt x="26393" y="19119"/>
                    <a:pt x="26718" y="18858"/>
                  </a:cubicBezTo>
                  <a:cubicBezTo>
                    <a:pt x="27228" y="18470"/>
                    <a:pt x="27609" y="18306"/>
                    <a:pt x="27903" y="18306"/>
                  </a:cubicBezTo>
                  <a:cubicBezTo>
                    <a:pt x="28524" y="18306"/>
                    <a:pt x="28748" y="19042"/>
                    <a:pt x="28947" y="19946"/>
                  </a:cubicBezTo>
                  <a:cubicBezTo>
                    <a:pt x="28982" y="20223"/>
                    <a:pt x="28999" y="20499"/>
                    <a:pt x="28982" y="20776"/>
                  </a:cubicBezTo>
                  <a:cubicBezTo>
                    <a:pt x="28774" y="20551"/>
                    <a:pt x="28446" y="20396"/>
                    <a:pt x="28342" y="20119"/>
                  </a:cubicBezTo>
                  <a:cubicBezTo>
                    <a:pt x="28124" y="19474"/>
                    <a:pt x="27849" y="19234"/>
                    <a:pt x="27528" y="19234"/>
                  </a:cubicBezTo>
                  <a:cubicBezTo>
                    <a:pt x="27212" y="19234"/>
                    <a:pt x="26853" y="19465"/>
                    <a:pt x="26459" y="19774"/>
                  </a:cubicBezTo>
                  <a:cubicBezTo>
                    <a:pt x="25646" y="20379"/>
                    <a:pt x="25958" y="21260"/>
                    <a:pt x="26130" y="21899"/>
                  </a:cubicBezTo>
                  <a:cubicBezTo>
                    <a:pt x="26459" y="23092"/>
                    <a:pt x="25802" y="23420"/>
                    <a:pt x="24938" y="23627"/>
                  </a:cubicBezTo>
                  <a:cubicBezTo>
                    <a:pt x="23901" y="23852"/>
                    <a:pt x="23072" y="24267"/>
                    <a:pt x="22553" y="25269"/>
                  </a:cubicBezTo>
                  <a:cubicBezTo>
                    <a:pt x="22273" y="25790"/>
                    <a:pt x="21682" y="26043"/>
                    <a:pt x="21157" y="26043"/>
                  </a:cubicBezTo>
                  <a:cubicBezTo>
                    <a:pt x="21003" y="26043"/>
                    <a:pt x="20855" y="26021"/>
                    <a:pt x="20721" y="25978"/>
                  </a:cubicBezTo>
                  <a:cubicBezTo>
                    <a:pt x="20116" y="25788"/>
                    <a:pt x="20963" y="25390"/>
                    <a:pt x="20946" y="24993"/>
                  </a:cubicBezTo>
                  <a:cubicBezTo>
                    <a:pt x="20929" y="24543"/>
                    <a:pt x="20738" y="24129"/>
                    <a:pt x="20410" y="23835"/>
                  </a:cubicBezTo>
                  <a:cubicBezTo>
                    <a:pt x="19477" y="22798"/>
                    <a:pt x="18354" y="21709"/>
                    <a:pt x="18215" y="20327"/>
                  </a:cubicBezTo>
                  <a:cubicBezTo>
                    <a:pt x="18098" y="19205"/>
                    <a:pt x="17332" y="17921"/>
                    <a:pt x="16200" y="17921"/>
                  </a:cubicBezTo>
                  <a:cubicBezTo>
                    <a:pt x="16163" y="17921"/>
                    <a:pt x="16127" y="17922"/>
                    <a:pt x="16090" y="17925"/>
                  </a:cubicBezTo>
                  <a:cubicBezTo>
                    <a:pt x="15105" y="17976"/>
                    <a:pt x="14068" y="18391"/>
                    <a:pt x="13930" y="19221"/>
                  </a:cubicBezTo>
                  <a:cubicBezTo>
                    <a:pt x="13670" y="20430"/>
                    <a:pt x="14137" y="21709"/>
                    <a:pt x="15122" y="22470"/>
                  </a:cubicBezTo>
                  <a:cubicBezTo>
                    <a:pt x="15952" y="23109"/>
                    <a:pt x="15952" y="23161"/>
                    <a:pt x="15589" y="23489"/>
                  </a:cubicBezTo>
                  <a:cubicBezTo>
                    <a:pt x="14448" y="24526"/>
                    <a:pt x="14915" y="26116"/>
                    <a:pt x="14292" y="27377"/>
                  </a:cubicBezTo>
                  <a:cubicBezTo>
                    <a:pt x="14143" y="27687"/>
                    <a:pt x="14420" y="27822"/>
                    <a:pt x="14760" y="27822"/>
                  </a:cubicBezTo>
                  <a:cubicBezTo>
                    <a:pt x="14932" y="27822"/>
                    <a:pt x="15121" y="27787"/>
                    <a:pt x="15278" y="27723"/>
                  </a:cubicBezTo>
                  <a:cubicBezTo>
                    <a:pt x="16510" y="27249"/>
                    <a:pt x="17772" y="26919"/>
                    <a:pt x="19089" y="26919"/>
                  </a:cubicBezTo>
                  <a:cubicBezTo>
                    <a:pt x="19212" y="26919"/>
                    <a:pt x="19336" y="26922"/>
                    <a:pt x="19460" y="26928"/>
                  </a:cubicBezTo>
                  <a:lnTo>
                    <a:pt x="19874" y="26928"/>
                  </a:lnTo>
                  <a:cubicBezTo>
                    <a:pt x="19840" y="26997"/>
                    <a:pt x="19823" y="27136"/>
                    <a:pt x="19753" y="27153"/>
                  </a:cubicBezTo>
                  <a:cubicBezTo>
                    <a:pt x="18630" y="27585"/>
                    <a:pt x="17507" y="28138"/>
                    <a:pt x="16349" y="28414"/>
                  </a:cubicBezTo>
                  <a:cubicBezTo>
                    <a:pt x="15692" y="28570"/>
                    <a:pt x="14915" y="28432"/>
                    <a:pt x="14707" y="29209"/>
                  </a:cubicBezTo>
                  <a:cubicBezTo>
                    <a:pt x="14500" y="30004"/>
                    <a:pt x="15260" y="30194"/>
                    <a:pt x="15813" y="30505"/>
                  </a:cubicBezTo>
                  <a:cubicBezTo>
                    <a:pt x="17161" y="31318"/>
                    <a:pt x="17369" y="32493"/>
                    <a:pt x="16867" y="33910"/>
                  </a:cubicBezTo>
                  <a:cubicBezTo>
                    <a:pt x="16664" y="34503"/>
                    <a:pt x="16349" y="34660"/>
                    <a:pt x="15995" y="34660"/>
                  </a:cubicBezTo>
                  <a:cubicBezTo>
                    <a:pt x="15626" y="34660"/>
                    <a:pt x="15216" y="34489"/>
                    <a:pt x="14846" y="34463"/>
                  </a:cubicBezTo>
                  <a:cubicBezTo>
                    <a:pt x="13916" y="34396"/>
                    <a:pt x="12987" y="34203"/>
                    <a:pt x="12042" y="34203"/>
                  </a:cubicBezTo>
                  <a:cubicBezTo>
                    <a:pt x="12003" y="34203"/>
                    <a:pt x="11964" y="34203"/>
                    <a:pt x="11925" y="34204"/>
                  </a:cubicBezTo>
                  <a:cubicBezTo>
                    <a:pt x="10957" y="34221"/>
                    <a:pt x="9834" y="34446"/>
                    <a:pt x="9989" y="35759"/>
                  </a:cubicBezTo>
                  <a:cubicBezTo>
                    <a:pt x="10128" y="37072"/>
                    <a:pt x="9834" y="38196"/>
                    <a:pt x="9592" y="39440"/>
                  </a:cubicBezTo>
                  <a:cubicBezTo>
                    <a:pt x="9385" y="40425"/>
                    <a:pt x="8693" y="42136"/>
                    <a:pt x="10542" y="42464"/>
                  </a:cubicBezTo>
                  <a:cubicBezTo>
                    <a:pt x="12305" y="42758"/>
                    <a:pt x="12668" y="43173"/>
                    <a:pt x="11735" y="44693"/>
                  </a:cubicBezTo>
                  <a:cubicBezTo>
                    <a:pt x="11389" y="45298"/>
                    <a:pt x="10888" y="45817"/>
                    <a:pt x="10300" y="46180"/>
                  </a:cubicBezTo>
                  <a:cubicBezTo>
                    <a:pt x="9108" y="46871"/>
                    <a:pt x="8175" y="47752"/>
                    <a:pt x="8313" y="49342"/>
                  </a:cubicBezTo>
                  <a:cubicBezTo>
                    <a:pt x="8365" y="49964"/>
                    <a:pt x="8140" y="50707"/>
                    <a:pt x="7535" y="50967"/>
                  </a:cubicBezTo>
                  <a:cubicBezTo>
                    <a:pt x="5168" y="52021"/>
                    <a:pt x="3768" y="53991"/>
                    <a:pt x="2662" y="56168"/>
                  </a:cubicBezTo>
                  <a:cubicBezTo>
                    <a:pt x="1781" y="57931"/>
                    <a:pt x="122" y="59469"/>
                    <a:pt x="1279" y="61888"/>
                  </a:cubicBezTo>
                  <a:cubicBezTo>
                    <a:pt x="1936" y="63236"/>
                    <a:pt x="1573" y="64792"/>
                    <a:pt x="830" y="66209"/>
                  </a:cubicBezTo>
                  <a:cubicBezTo>
                    <a:pt x="1" y="67781"/>
                    <a:pt x="744" y="70477"/>
                    <a:pt x="2126" y="71687"/>
                  </a:cubicBezTo>
                  <a:cubicBezTo>
                    <a:pt x="2420" y="71946"/>
                    <a:pt x="2662" y="72240"/>
                    <a:pt x="2818" y="72586"/>
                  </a:cubicBezTo>
                  <a:cubicBezTo>
                    <a:pt x="4027" y="75040"/>
                    <a:pt x="5462" y="77303"/>
                    <a:pt x="7881" y="78755"/>
                  </a:cubicBezTo>
                  <a:cubicBezTo>
                    <a:pt x="8455" y="79100"/>
                    <a:pt x="9053" y="79742"/>
                    <a:pt x="9645" y="79742"/>
                  </a:cubicBezTo>
                  <a:cubicBezTo>
                    <a:pt x="9766" y="79742"/>
                    <a:pt x="9887" y="79715"/>
                    <a:pt x="10007" y="79654"/>
                  </a:cubicBezTo>
                  <a:cubicBezTo>
                    <a:pt x="12824" y="78254"/>
                    <a:pt x="16142" y="79844"/>
                    <a:pt x="18889" y="77874"/>
                  </a:cubicBezTo>
                  <a:cubicBezTo>
                    <a:pt x="19326" y="77562"/>
                    <a:pt x="19938" y="77352"/>
                    <a:pt x="20558" y="77352"/>
                  </a:cubicBezTo>
                  <a:cubicBezTo>
                    <a:pt x="21313" y="77352"/>
                    <a:pt x="22079" y="77663"/>
                    <a:pt x="22553" y="78479"/>
                  </a:cubicBezTo>
                  <a:cubicBezTo>
                    <a:pt x="23034" y="79313"/>
                    <a:pt x="23538" y="79650"/>
                    <a:pt x="24283" y="79650"/>
                  </a:cubicBezTo>
                  <a:cubicBezTo>
                    <a:pt x="24448" y="79650"/>
                    <a:pt x="24626" y="79633"/>
                    <a:pt x="24817" y="79602"/>
                  </a:cubicBezTo>
                  <a:cubicBezTo>
                    <a:pt x="24994" y="79574"/>
                    <a:pt x="25161" y="79561"/>
                    <a:pt x="25317" y="79561"/>
                  </a:cubicBezTo>
                  <a:cubicBezTo>
                    <a:pt x="26715" y="79561"/>
                    <a:pt x="27271" y="80640"/>
                    <a:pt x="26960" y="82194"/>
                  </a:cubicBezTo>
                  <a:cubicBezTo>
                    <a:pt x="26683" y="83611"/>
                    <a:pt x="25750" y="85218"/>
                    <a:pt x="26545" y="86480"/>
                  </a:cubicBezTo>
                  <a:cubicBezTo>
                    <a:pt x="27461" y="87966"/>
                    <a:pt x="28515" y="89400"/>
                    <a:pt x="29206" y="90973"/>
                  </a:cubicBezTo>
                  <a:cubicBezTo>
                    <a:pt x="30416" y="93721"/>
                    <a:pt x="31298" y="96641"/>
                    <a:pt x="29777" y="99631"/>
                  </a:cubicBezTo>
                  <a:cubicBezTo>
                    <a:pt x="28809" y="101515"/>
                    <a:pt x="28619" y="103502"/>
                    <a:pt x="29535" y="105369"/>
                  </a:cubicBezTo>
                  <a:cubicBezTo>
                    <a:pt x="30503" y="107321"/>
                    <a:pt x="31228" y="109274"/>
                    <a:pt x="31488" y="111469"/>
                  </a:cubicBezTo>
                  <a:cubicBezTo>
                    <a:pt x="31712" y="113456"/>
                    <a:pt x="31695" y="115599"/>
                    <a:pt x="33371" y="117172"/>
                  </a:cubicBezTo>
                  <a:cubicBezTo>
                    <a:pt x="34322" y="118088"/>
                    <a:pt x="34581" y="119436"/>
                    <a:pt x="35013" y="120645"/>
                  </a:cubicBezTo>
                  <a:cubicBezTo>
                    <a:pt x="35393" y="121717"/>
                    <a:pt x="34546" y="123065"/>
                    <a:pt x="35843" y="123998"/>
                  </a:cubicBezTo>
                  <a:cubicBezTo>
                    <a:pt x="36206" y="124270"/>
                    <a:pt x="36549" y="124368"/>
                    <a:pt x="36881" y="124368"/>
                  </a:cubicBezTo>
                  <a:cubicBezTo>
                    <a:pt x="37735" y="124368"/>
                    <a:pt x="38515" y="123721"/>
                    <a:pt x="39372" y="123721"/>
                  </a:cubicBezTo>
                  <a:cubicBezTo>
                    <a:pt x="39388" y="123721"/>
                    <a:pt x="39404" y="123721"/>
                    <a:pt x="39420" y="123721"/>
                  </a:cubicBezTo>
                  <a:cubicBezTo>
                    <a:pt x="39526" y="123724"/>
                    <a:pt x="39630" y="123725"/>
                    <a:pt x="39734" y="123725"/>
                  </a:cubicBezTo>
                  <a:cubicBezTo>
                    <a:pt x="44937" y="123725"/>
                    <a:pt x="47636" y="120353"/>
                    <a:pt x="49754" y="116100"/>
                  </a:cubicBezTo>
                  <a:cubicBezTo>
                    <a:pt x="50186" y="115236"/>
                    <a:pt x="49720" y="113957"/>
                    <a:pt x="50826" y="113508"/>
                  </a:cubicBezTo>
                  <a:cubicBezTo>
                    <a:pt x="52761" y="112713"/>
                    <a:pt x="53193" y="111175"/>
                    <a:pt x="52692" y="109499"/>
                  </a:cubicBezTo>
                  <a:cubicBezTo>
                    <a:pt x="51949" y="107028"/>
                    <a:pt x="53297" y="106112"/>
                    <a:pt x="55181" y="105282"/>
                  </a:cubicBezTo>
                  <a:cubicBezTo>
                    <a:pt x="57773" y="104107"/>
                    <a:pt x="59449" y="98370"/>
                    <a:pt x="57963" y="96071"/>
                  </a:cubicBezTo>
                  <a:cubicBezTo>
                    <a:pt x="56770" y="94239"/>
                    <a:pt x="57099" y="92217"/>
                    <a:pt x="57444" y="90316"/>
                  </a:cubicBezTo>
                  <a:cubicBezTo>
                    <a:pt x="57911" y="87621"/>
                    <a:pt x="59933" y="85823"/>
                    <a:pt x="61851" y="84164"/>
                  </a:cubicBezTo>
                  <a:cubicBezTo>
                    <a:pt x="65601" y="80915"/>
                    <a:pt x="68055" y="76992"/>
                    <a:pt x="69109" y="72171"/>
                  </a:cubicBezTo>
                  <a:cubicBezTo>
                    <a:pt x="69271" y="71459"/>
                    <a:pt x="69266" y="70656"/>
                    <a:pt x="68371" y="70656"/>
                  </a:cubicBezTo>
                  <a:cubicBezTo>
                    <a:pt x="68311" y="70656"/>
                    <a:pt x="68246" y="70660"/>
                    <a:pt x="68176" y="70667"/>
                  </a:cubicBezTo>
                  <a:cubicBezTo>
                    <a:pt x="67157" y="70788"/>
                    <a:pt x="66154" y="71151"/>
                    <a:pt x="65152" y="71462"/>
                  </a:cubicBezTo>
                  <a:cubicBezTo>
                    <a:pt x="63960" y="71826"/>
                    <a:pt x="63201" y="72060"/>
                    <a:pt x="62664" y="72060"/>
                  </a:cubicBezTo>
                  <a:cubicBezTo>
                    <a:pt x="61727" y="72060"/>
                    <a:pt x="61469" y="71346"/>
                    <a:pt x="60772" y="69363"/>
                  </a:cubicBezTo>
                  <a:lnTo>
                    <a:pt x="60772" y="69363"/>
                  </a:lnTo>
                  <a:cubicBezTo>
                    <a:pt x="61180" y="69747"/>
                    <a:pt x="61467" y="70422"/>
                    <a:pt x="62074" y="70422"/>
                  </a:cubicBezTo>
                  <a:cubicBezTo>
                    <a:pt x="62180" y="70422"/>
                    <a:pt x="62295" y="70402"/>
                    <a:pt x="62422" y="70356"/>
                  </a:cubicBezTo>
                  <a:cubicBezTo>
                    <a:pt x="63925" y="69769"/>
                    <a:pt x="65359" y="68957"/>
                    <a:pt x="66897" y="68455"/>
                  </a:cubicBezTo>
                  <a:cubicBezTo>
                    <a:pt x="68660" y="67868"/>
                    <a:pt x="69732" y="66209"/>
                    <a:pt x="71391" y="65639"/>
                  </a:cubicBezTo>
                  <a:cubicBezTo>
                    <a:pt x="73706" y="64844"/>
                    <a:pt x="76713" y="61716"/>
                    <a:pt x="76852" y="59383"/>
                  </a:cubicBezTo>
                  <a:cubicBezTo>
                    <a:pt x="76834" y="59072"/>
                    <a:pt x="76713" y="58778"/>
                    <a:pt x="76506" y="58553"/>
                  </a:cubicBezTo>
                  <a:cubicBezTo>
                    <a:pt x="75918" y="57810"/>
                    <a:pt x="75279" y="57153"/>
                    <a:pt x="74294" y="56894"/>
                  </a:cubicBezTo>
                  <a:cubicBezTo>
                    <a:pt x="73724" y="56739"/>
                    <a:pt x="73378" y="56151"/>
                    <a:pt x="73516" y="55581"/>
                  </a:cubicBezTo>
                  <a:cubicBezTo>
                    <a:pt x="73547" y="55481"/>
                    <a:pt x="73596" y="55443"/>
                    <a:pt x="73658" y="55443"/>
                  </a:cubicBezTo>
                  <a:cubicBezTo>
                    <a:pt x="73842" y="55443"/>
                    <a:pt x="74139" y="55775"/>
                    <a:pt x="74398" y="55788"/>
                  </a:cubicBezTo>
                  <a:cubicBezTo>
                    <a:pt x="75366" y="55855"/>
                    <a:pt x="76333" y="56083"/>
                    <a:pt x="77301" y="56083"/>
                  </a:cubicBezTo>
                  <a:cubicBezTo>
                    <a:pt x="77336" y="56083"/>
                    <a:pt x="77370" y="56083"/>
                    <a:pt x="77405" y="56082"/>
                  </a:cubicBezTo>
                  <a:cubicBezTo>
                    <a:pt x="77727" y="56077"/>
                    <a:pt x="78047" y="56073"/>
                    <a:pt x="78365" y="56073"/>
                  </a:cubicBezTo>
                  <a:cubicBezTo>
                    <a:pt x="81373" y="56073"/>
                    <a:pt x="84145" y="56432"/>
                    <a:pt x="85786" y="59746"/>
                  </a:cubicBezTo>
                  <a:cubicBezTo>
                    <a:pt x="86136" y="60461"/>
                    <a:pt x="86996" y="61297"/>
                    <a:pt x="88011" y="61297"/>
                  </a:cubicBezTo>
                  <a:cubicBezTo>
                    <a:pt x="88148" y="61297"/>
                    <a:pt x="88288" y="61282"/>
                    <a:pt x="88430" y="61249"/>
                  </a:cubicBezTo>
                  <a:cubicBezTo>
                    <a:pt x="88585" y="61214"/>
                    <a:pt x="88707" y="61197"/>
                    <a:pt x="88805" y="61197"/>
                  </a:cubicBezTo>
                  <a:cubicBezTo>
                    <a:pt x="89186" y="61197"/>
                    <a:pt x="89184" y="61451"/>
                    <a:pt x="89225" y="61837"/>
                  </a:cubicBezTo>
                  <a:cubicBezTo>
                    <a:pt x="89830" y="66554"/>
                    <a:pt x="91990" y="70685"/>
                    <a:pt x="94133" y="74832"/>
                  </a:cubicBezTo>
                  <a:cubicBezTo>
                    <a:pt x="94475" y="75487"/>
                    <a:pt x="94875" y="75911"/>
                    <a:pt x="95290" y="75911"/>
                  </a:cubicBezTo>
                  <a:cubicBezTo>
                    <a:pt x="95652" y="75911"/>
                    <a:pt x="96025" y="75588"/>
                    <a:pt x="96380" y="74815"/>
                  </a:cubicBezTo>
                  <a:cubicBezTo>
                    <a:pt x="96622" y="74297"/>
                    <a:pt x="97036" y="73847"/>
                    <a:pt x="97382" y="73381"/>
                  </a:cubicBezTo>
                  <a:lnTo>
                    <a:pt x="97538" y="73225"/>
                  </a:lnTo>
                  <a:cubicBezTo>
                    <a:pt x="98212" y="71618"/>
                    <a:pt x="98056" y="69993"/>
                    <a:pt x="97831" y="68317"/>
                  </a:cubicBezTo>
                  <a:cubicBezTo>
                    <a:pt x="97762" y="67833"/>
                    <a:pt x="97589" y="67211"/>
                    <a:pt x="98194" y="67073"/>
                  </a:cubicBezTo>
                  <a:cubicBezTo>
                    <a:pt x="99784" y="66693"/>
                    <a:pt x="100268" y="65258"/>
                    <a:pt x="101149" y="64187"/>
                  </a:cubicBezTo>
                  <a:cubicBezTo>
                    <a:pt x="102117" y="63029"/>
                    <a:pt x="103137" y="61629"/>
                    <a:pt x="104243" y="60903"/>
                  </a:cubicBezTo>
                  <a:cubicBezTo>
                    <a:pt x="104825" y="60515"/>
                    <a:pt x="105739" y="59942"/>
                    <a:pt x="106690" y="59942"/>
                  </a:cubicBezTo>
                  <a:cubicBezTo>
                    <a:pt x="107432" y="59942"/>
                    <a:pt x="108196" y="60292"/>
                    <a:pt x="108840" y="61353"/>
                  </a:cubicBezTo>
                  <a:cubicBezTo>
                    <a:pt x="109600" y="62632"/>
                    <a:pt x="110965" y="63565"/>
                    <a:pt x="111017" y="65258"/>
                  </a:cubicBezTo>
                  <a:cubicBezTo>
                    <a:pt x="111034" y="65777"/>
                    <a:pt x="110793" y="66433"/>
                    <a:pt x="111536" y="66693"/>
                  </a:cubicBezTo>
                  <a:cubicBezTo>
                    <a:pt x="111822" y="66788"/>
                    <a:pt x="112112" y="66862"/>
                    <a:pt x="112391" y="66862"/>
                  </a:cubicBezTo>
                  <a:cubicBezTo>
                    <a:pt x="112769" y="66862"/>
                    <a:pt x="113129" y="66727"/>
                    <a:pt x="113437" y="66330"/>
                  </a:cubicBezTo>
                  <a:cubicBezTo>
                    <a:pt x="113540" y="66205"/>
                    <a:pt x="113700" y="66031"/>
                    <a:pt x="113856" y="66031"/>
                  </a:cubicBezTo>
                  <a:cubicBezTo>
                    <a:pt x="113960" y="66031"/>
                    <a:pt x="114062" y="66109"/>
                    <a:pt x="114145" y="66330"/>
                  </a:cubicBezTo>
                  <a:cubicBezTo>
                    <a:pt x="114543" y="67470"/>
                    <a:pt x="114802" y="68663"/>
                    <a:pt x="115286" y="69769"/>
                  </a:cubicBezTo>
                  <a:cubicBezTo>
                    <a:pt x="116271" y="72033"/>
                    <a:pt x="114940" y="74677"/>
                    <a:pt x="116858" y="76871"/>
                  </a:cubicBezTo>
                  <a:cubicBezTo>
                    <a:pt x="118241" y="78461"/>
                    <a:pt x="118362" y="80915"/>
                    <a:pt x="119900" y="82540"/>
                  </a:cubicBezTo>
                  <a:cubicBezTo>
                    <a:pt x="120401" y="82799"/>
                    <a:pt x="120885" y="83058"/>
                    <a:pt x="121386" y="83300"/>
                  </a:cubicBezTo>
                  <a:cubicBezTo>
                    <a:pt x="121538" y="83368"/>
                    <a:pt x="121699" y="83403"/>
                    <a:pt x="121846" y="83403"/>
                  </a:cubicBezTo>
                  <a:cubicBezTo>
                    <a:pt x="122184" y="83403"/>
                    <a:pt x="122445" y="83219"/>
                    <a:pt x="122337" y="82834"/>
                  </a:cubicBezTo>
                  <a:cubicBezTo>
                    <a:pt x="121818" y="80915"/>
                    <a:pt x="121991" y="78790"/>
                    <a:pt x="119969" y="77355"/>
                  </a:cubicBezTo>
                  <a:cubicBezTo>
                    <a:pt x="118414" y="76249"/>
                    <a:pt x="117239" y="74521"/>
                    <a:pt x="117463" y="72378"/>
                  </a:cubicBezTo>
                  <a:cubicBezTo>
                    <a:pt x="117528" y="71821"/>
                    <a:pt x="116912" y="70437"/>
                    <a:pt x="117695" y="70437"/>
                  </a:cubicBezTo>
                  <a:cubicBezTo>
                    <a:pt x="117955" y="70437"/>
                    <a:pt x="118371" y="70590"/>
                    <a:pt x="119019" y="70979"/>
                  </a:cubicBezTo>
                  <a:cubicBezTo>
                    <a:pt x="120194" y="71704"/>
                    <a:pt x="121386" y="72655"/>
                    <a:pt x="121749" y="73605"/>
                  </a:cubicBezTo>
                  <a:cubicBezTo>
                    <a:pt x="122096" y="74553"/>
                    <a:pt x="122434" y="74868"/>
                    <a:pt x="122776" y="74868"/>
                  </a:cubicBezTo>
                  <a:cubicBezTo>
                    <a:pt x="123251" y="74868"/>
                    <a:pt x="123732" y="74261"/>
                    <a:pt x="124255" y="73899"/>
                  </a:cubicBezTo>
                  <a:cubicBezTo>
                    <a:pt x="124531" y="73709"/>
                    <a:pt x="124721" y="73363"/>
                    <a:pt x="125015" y="73208"/>
                  </a:cubicBezTo>
                  <a:cubicBezTo>
                    <a:pt x="126743" y="72292"/>
                    <a:pt x="127210" y="70961"/>
                    <a:pt x="126743" y="69043"/>
                  </a:cubicBezTo>
                  <a:cubicBezTo>
                    <a:pt x="126294" y="67159"/>
                    <a:pt x="125292" y="65725"/>
                    <a:pt x="123892" y="64533"/>
                  </a:cubicBezTo>
                  <a:cubicBezTo>
                    <a:pt x="122596" y="63409"/>
                    <a:pt x="122285" y="62459"/>
                    <a:pt x="123546" y="61059"/>
                  </a:cubicBezTo>
                  <a:cubicBezTo>
                    <a:pt x="123952" y="60621"/>
                    <a:pt x="124332" y="60388"/>
                    <a:pt x="124705" y="60388"/>
                  </a:cubicBezTo>
                  <a:cubicBezTo>
                    <a:pt x="124936" y="60388"/>
                    <a:pt x="125164" y="60477"/>
                    <a:pt x="125395" y="60661"/>
                  </a:cubicBezTo>
                  <a:cubicBezTo>
                    <a:pt x="126000" y="61145"/>
                    <a:pt x="125810" y="61750"/>
                    <a:pt x="125119" y="62234"/>
                  </a:cubicBezTo>
                  <a:cubicBezTo>
                    <a:pt x="124618" y="62580"/>
                    <a:pt x="124445" y="63219"/>
                    <a:pt x="125050" y="63651"/>
                  </a:cubicBezTo>
                  <a:cubicBezTo>
                    <a:pt x="125442" y="63952"/>
                    <a:pt x="125858" y="64171"/>
                    <a:pt x="126268" y="64171"/>
                  </a:cubicBezTo>
                  <a:cubicBezTo>
                    <a:pt x="126635" y="64171"/>
                    <a:pt x="126996" y="63996"/>
                    <a:pt x="127331" y="63547"/>
                  </a:cubicBezTo>
                  <a:cubicBezTo>
                    <a:pt x="127694" y="63046"/>
                    <a:pt x="128247" y="62407"/>
                    <a:pt x="127469" y="61940"/>
                  </a:cubicBezTo>
                  <a:cubicBezTo>
                    <a:pt x="126398" y="61318"/>
                    <a:pt x="127037" y="61042"/>
                    <a:pt x="127590" y="60696"/>
                  </a:cubicBezTo>
                  <a:cubicBezTo>
                    <a:pt x="130061" y="59210"/>
                    <a:pt x="133449" y="59106"/>
                    <a:pt x="134693" y="55788"/>
                  </a:cubicBezTo>
                  <a:cubicBezTo>
                    <a:pt x="135298" y="54146"/>
                    <a:pt x="136093" y="52591"/>
                    <a:pt x="135851" y="50725"/>
                  </a:cubicBezTo>
                  <a:cubicBezTo>
                    <a:pt x="135522" y="48288"/>
                    <a:pt x="133932" y="46629"/>
                    <a:pt x="132498" y="44918"/>
                  </a:cubicBezTo>
                  <a:cubicBezTo>
                    <a:pt x="131772" y="44054"/>
                    <a:pt x="131859" y="43622"/>
                    <a:pt x="132775" y="43173"/>
                  </a:cubicBezTo>
                  <a:cubicBezTo>
                    <a:pt x="133120" y="43017"/>
                    <a:pt x="133397" y="42793"/>
                    <a:pt x="133362" y="42378"/>
                  </a:cubicBezTo>
                  <a:cubicBezTo>
                    <a:pt x="133345" y="41980"/>
                    <a:pt x="133051" y="41635"/>
                    <a:pt x="132671" y="41548"/>
                  </a:cubicBezTo>
                  <a:cubicBezTo>
                    <a:pt x="132227" y="41462"/>
                    <a:pt x="131713" y="41297"/>
                    <a:pt x="131292" y="41297"/>
                  </a:cubicBezTo>
                  <a:cubicBezTo>
                    <a:pt x="131122" y="41297"/>
                    <a:pt x="130968" y="41323"/>
                    <a:pt x="130839" y="41393"/>
                  </a:cubicBezTo>
                  <a:cubicBezTo>
                    <a:pt x="130667" y="41486"/>
                    <a:pt x="130517" y="41524"/>
                    <a:pt x="130385" y="41524"/>
                  </a:cubicBezTo>
                  <a:cubicBezTo>
                    <a:pt x="129751" y="41524"/>
                    <a:pt x="129496" y="40648"/>
                    <a:pt x="128935" y="40648"/>
                  </a:cubicBezTo>
                  <a:cubicBezTo>
                    <a:pt x="128871" y="40648"/>
                    <a:pt x="128804" y="40659"/>
                    <a:pt x="128731" y="40684"/>
                  </a:cubicBezTo>
                  <a:cubicBezTo>
                    <a:pt x="129025" y="40425"/>
                    <a:pt x="129336" y="40166"/>
                    <a:pt x="129612" y="39889"/>
                  </a:cubicBezTo>
                  <a:cubicBezTo>
                    <a:pt x="129699" y="39786"/>
                    <a:pt x="129768" y="39647"/>
                    <a:pt x="129802" y="39509"/>
                  </a:cubicBezTo>
                  <a:cubicBezTo>
                    <a:pt x="129896" y="39229"/>
                    <a:pt x="130059" y="38963"/>
                    <a:pt x="130355" y="38963"/>
                  </a:cubicBezTo>
                  <a:cubicBezTo>
                    <a:pt x="130388" y="38963"/>
                    <a:pt x="130423" y="38966"/>
                    <a:pt x="130459" y="38973"/>
                  </a:cubicBezTo>
                  <a:cubicBezTo>
                    <a:pt x="130822" y="39025"/>
                    <a:pt x="130718" y="39405"/>
                    <a:pt x="130753" y="39665"/>
                  </a:cubicBezTo>
                  <a:cubicBezTo>
                    <a:pt x="130885" y="40368"/>
                    <a:pt x="131150" y="40680"/>
                    <a:pt x="131522" y="40680"/>
                  </a:cubicBezTo>
                  <a:cubicBezTo>
                    <a:pt x="131781" y="40680"/>
                    <a:pt x="132092" y="40529"/>
                    <a:pt x="132446" y="40252"/>
                  </a:cubicBezTo>
                  <a:cubicBezTo>
                    <a:pt x="132816" y="39963"/>
                    <a:pt x="133198" y="39825"/>
                    <a:pt x="133552" y="39825"/>
                  </a:cubicBezTo>
                  <a:cubicBezTo>
                    <a:pt x="134190" y="39825"/>
                    <a:pt x="134735" y="40276"/>
                    <a:pt x="134935" y="41099"/>
                  </a:cubicBezTo>
                  <a:cubicBezTo>
                    <a:pt x="135004" y="41410"/>
                    <a:pt x="135246" y="41911"/>
                    <a:pt x="135436" y="41928"/>
                  </a:cubicBezTo>
                  <a:cubicBezTo>
                    <a:pt x="136836" y="42067"/>
                    <a:pt x="137130" y="43259"/>
                    <a:pt x="137441" y="44192"/>
                  </a:cubicBezTo>
                  <a:cubicBezTo>
                    <a:pt x="137757" y="45176"/>
                    <a:pt x="138205" y="45491"/>
                    <a:pt x="138710" y="45491"/>
                  </a:cubicBezTo>
                  <a:cubicBezTo>
                    <a:pt x="139226" y="45491"/>
                    <a:pt x="139803" y="45163"/>
                    <a:pt x="140361" y="44884"/>
                  </a:cubicBezTo>
                  <a:cubicBezTo>
                    <a:pt x="141813" y="44175"/>
                    <a:pt x="140586" y="43363"/>
                    <a:pt x="140327" y="42654"/>
                  </a:cubicBezTo>
                  <a:cubicBezTo>
                    <a:pt x="140188" y="42188"/>
                    <a:pt x="139739" y="41773"/>
                    <a:pt x="139324" y="41479"/>
                  </a:cubicBezTo>
                  <a:cubicBezTo>
                    <a:pt x="137717" y="40356"/>
                    <a:pt x="137648" y="38921"/>
                    <a:pt x="138305" y="37245"/>
                  </a:cubicBezTo>
                  <a:cubicBezTo>
                    <a:pt x="138533" y="36644"/>
                    <a:pt x="138753" y="36160"/>
                    <a:pt x="139216" y="36160"/>
                  </a:cubicBezTo>
                  <a:cubicBezTo>
                    <a:pt x="139418" y="36160"/>
                    <a:pt x="139666" y="36252"/>
                    <a:pt x="139981" y="36468"/>
                  </a:cubicBezTo>
                  <a:cubicBezTo>
                    <a:pt x="140121" y="36569"/>
                    <a:pt x="140268" y="36617"/>
                    <a:pt x="140413" y="36617"/>
                  </a:cubicBezTo>
                  <a:cubicBezTo>
                    <a:pt x="140661" y="36617"/>
                    <a:pt x="140902" y="36477"/>
                    <a:pt x="141087" y="36226"/>
                  </a:cubicBezTo>
                  <a:cubicBezTo>
                    <a:pt x="142573" y="34255"/>
                    <a:pt x="142850" y="29797"/>
                    <a:pt x="141640" y="27706"/>
                  </a:cubicBezTo>
                  <a:cubicBezTo>
                    <a:pt x="141485" y="27447"/>
                    <a:pt x="141104" y="27187"/>
                    <a:pt x="141398" y="26807"/>
                  </a:cubicBezTo>
                  <a:lnTo>
                    <a:pt x="141398" y="26807"/>
                  </a:lnTo>
                  <a:cubicBezTo>
                    <a:pt x="141623" y="26997"/>
                    <a:pt x="141917" y="27153"/>
                    <a:pt x="142072" y="27395"/>
                  </a:cubicBezTo>
                  <a:cubicBezTo>
                    <a:pt x="142988" y="28812"/>
                    <a:pt x="143869" y="30229"/>
                    <a:pt x="144733" y="31663"/>
                  </a:cubicBezTo>
                  <a:cubicBezTo>
                    <a:pt x="144984" y="32062"/>
                    <a:pt x="145261" y="32460"/>
                    <a:pt x="145713" y="32460"/>
                  </a:cubicBezTo>
                  <a:cubicBezTo>
                    <a:pt x="145790" y="32460"/>
                    <a:pt x="145872" y="32449"/>
                    <a:pt x="145960" y="32424"/>
                  </a:cubicBezTo>
                  <a:cubicBezTo>
                    <a:pt x="146323" y="32320"/>
                    <a:pt x="146825" y="32043"/>
                    <a:pt x="146928" y="31750"/>
                  </a:cubicBezTo>
                  <a:cubicBezTo>
                    <a:pt x="147118" y="31197"/>
                    <a:pt x="146496" y="30972"/>
                    <a:pt x="146151" y="30644"/>
                  </a:cubicBezTo>
                  <a:cubicBezTo>
                    <a:pt x="145805" y="30298"/>
                    <a:pt x="144889" y="29935"/>
                    <a:pt x="145511" y="29348"/>
                  </a:cubicBezTo>
                  <a:cubicBezTo>
                    <a:pt x="146220" y="28674"/>
                    <a:pt x="145701" y="28363"/>
                    <a:pt x="145373" y="27982"/>
                  </a:cubicBezTo>
                  <a:cubicBezTo>
                    <a:pt x="144924" y="27464"/>
                    <a:pt x="144353" y="27049"/>
                    <a:pt x="143904" y="26513"/>
                  </a:cubicBezTo>
                  <a:cubicBezTo>
                    <a:pt x="142452" y="24803"/>
                    <a:pt x="140309" y="24008"/>
                    <a:pt x="138927" y="23455"/>
                  </a:cubicBezTo>
                  <a:cubicBezTo>
                    <a:pt x="137233" y="22781"/>
                    <a:pt x="135350" y="23368"/>
                    <a:pt x="133794" y="22349"/>
                  </a:cubicBezTo>
                  <a:cubicBezTo>
                    <a:pt x="133621" y="22228"/>
                    <a:pt x="133120" y="22141"/>
                    <a:pt x="133379" y="21934"/>
                  </a:cubicBezTo>
                  <a:cubicBezTo>
                    <a:pt x="134416" y="21156"/>
                    <a:pt x="134192" y="19843"/>
                    <a:pt x="134814" y="18910"/>
                  </a:cubicBezTo>
                  <a:cubicBezTo>
                    <a:pt x="135183" y="18357"/>
                    <a:pt x="137525" y="17996"/>
                    <a:pt x="139389" y="17996"/>
                  </a:cubicBezTo>
                  <a:cubicBezTo>
                    <a:pt x="140321" y="17996"/>
                    <a:pt x="141133" y="18086"/>
                    <a:pt x="141519" y="18287"/>
                  </a:cubicBezTo>
                  <a:cubicBezTo>
                    <a:pt x="141913" y="18491"/>
                    <a:pt x="142318" y="18567"/>
                    <a:pt x="142722" y="18567"/>
                  </a:cubicBezTo>
                  <a:cubicBezTo>
                    <a:pt x="143310" y="18567"/>
                    <a:pt x="143896" y="18407"/>
                    <a:pt x="144440" y="18253"/>
                  </a:cubicBezTo>
                  <a:cubicBezTo>
                    <a:pt x="145183" y="18028"/>
                    <a:pt x="144301" y="17320"/>
                    <a:pt x="144440" y="16905"/>
                  </a:cubicBezTo>
                  <a:cubicBezTo>
                    <a:pt x="144595" y="16473"/>
                    <a:pt x="144232" y="15764"/>
                    <a:pt x="144803" y="15626"/>
                  </a:cubicBezTo>
                  <a:cubicBezTo>
                    <a:pt x="144894" y="15602"/>
                    <a:pt x="144986" y="15590"/>
                    <a:pt x="145078" y="15590"/>
                  </a:cubicBezTo>
                  <a:cubicBezTo>
                    <a:pt x="145503" y="15590"/>
                    <a:pt x="145922" y="15838"/>
                    <a:pt x="146306" y="16179"/>
                  </a:cubicBezTo>
                  <a:cubicBezTo>
                    <a:pt x="146709" y="16532"/>
                    <a:pt x="147171" y="16997"/>
                    <a:pt x="147617" y="16997"/>
                  </a:cubicBezTo>
                  <a:cubicBezTo>
                    <a:pt x="147935" y="16997"/>
                    <a:pt x="148244" y="16760"/>
                    <a:pt x="148518" y="16075"/>
                  </a:cubicBezTo>
                  <a:cubicBezTo>
                    <a:pt x="148584" y="15900"/>
                    <a:pt x="148692" y="15801"/>
                    <a:pt x="148828" y="15801"/>
                  </a:cubicBezTo>
                  <a:cubicBezTo>
                    <a:pt x="148906" y="15801"/>
                    <a:pt x="148994" y="15833"/>
                    <a:pt x="149088" y="15903"/>
                  </a:cubicBezTo>
                  <a:cubicBezTo>
                    <a:pt x="149348" y="16110"/>
                    <a:pt x="149348" y="16335"/>
                    <a:pt x="149192" y="16646"/>
                  </a:cubicBezTo>
                  <a:cubicBezTo>
                    <a:pt x="148743" y="17596"/>
                    <a:pt x="147965" y="18547"/>
                    <a:pt x="147965" y="19497"/>
                  </a:cubicBezTo>
                  <a:cubicBezTo>
                    <a:pt x="147931" y="21122"/>
                    <a:pt x="148708" y="22677"/>
                    <a:pt x="150022" y="23627"/>
                  </a:cubicBezTo>
                  <a:cubicBezTo>
                    <a:pt x="151231" y="24561"/>
                    <a:pt x="152631" y="25269"/>
                    <a:pt x="153582" y="26513"/>
                  </a:cubicBezTo>
                  <a:cubicBezTo>
                    <a:pt x="153835" y="26852"/>
                    <a:pt x="154112" y="27339"/>
                    <a:pt x="154580" y="27339"/>
                  </a:cubicBezTo>
                  <a:cubicBezTo>
                    <a:pt x="154686" y="27339"/>
                    <a:pt x="154802" y="27314"/>
                    <a:pt x="154930" y="27257"/>
                  </a:cubicBezTo>
                  <a:cubicBezTo>
                    <a:pt x="155621" y="26928"/>
                    <a:pt x="155673" y="26271"/>
                    <a:pt x="155604" y="25615"/>
                  </a:cubicBezTo>
                  <a:cubicBezTo>
                    <a:pt x="155448" y="24025"/>
                    <a:pt x="155863" y="22435"/>
                    <a:pt x="154739" y="20845"/>
                  </a:cubicBezTo>
                  <a:cubicBezTo>
                    <a:pt x="154065" y="19877"/>
                    <a:pt x="153772" y="18823"/>
                    <a:pt x="152406" y="18737"/>
                  </a:cubicBezTo>
                  <a:cubicBezTo>
                    <a:pt x="152044" y="18720"/>
                    <a:pt x="151940" y="18478"/>
                    <a:pt x="151888" y="18201"/>
                  </a:cubicBezTo>
                  <a:cubicBezTo>
                    <a:pt x="151820" y="17931"/>
                    <a:pt x="151918" y="17578"/>
                    <a:pt x="152229" y="17578"/>
                  </a:cubicBezTo>
                  <a:cubicBezTo>
                    <a:pt x="152236" y="17578"/>
                    <a:pt x="152243" y="17579"/>
                    <a:pt x="152251" y="17579"/>
                  </a:cubicBezTo>
                  <a:cubicBezTo>
                    <a:pt x="152284" y="17581"/>
                    <a:pt x="152317" y="17582"/>
                    <a:pt x="152350" y="17582"/>
                  </a:cubicBezTo>
                  <a:cubicBezTo>
                    <a:pt x="153000" y="17582"/>
                    <a:pt x="153628" y="17254"/>
                    <a:pt x="154277" y="17254"/>
                  </a:cubicBezTo>
                  <a:cubicBezTo>
                    <a:pt x="154558" y="17254"/>
                    <a:pt x="154844" y="17316"/>
                    <a:pt x="155137" y="17493"/>
                  </a:cubicBezTo>
                  <a:cubicBezTo>
                    <a:pt x="155393" y="17649"/>
                    <a:pt x="155627" y="17726"/>
                    <a:pt x="155836" y="17726"/>
                  </a:cubicBezTo>
                  <a:cubicBezTo>
                    <a:pt x="156249" y="17726"/>
                    <a:pt x="156566" y="17427"/>
                    <a:pt x="156761" y="16853"/>
                  </a:cubicBezTo>
                  <a:cubicBezTo>
                    <a:pt x="157072" y="15920"/>
                    <a:pt x="157954" y="15505"/>
                    <a:pt x="158662" y="15039"/>
                  </a:cubicBezTo>
                  <a:cubicBezTo>
                    <a:pt x="158771" y="14969"/>
                    <a:pt x="158912" y="14953"/>
                    <a:pt x="159064" y="14953"/>
                  </a:cubicBezTo>
                  <a:cubicBezTo>
                    <a:pt x="159192" y="14953"/>
                    <a:pt x="159327" y="14964"/>
                    <a:pt x="159458" y="14964"/>
                  </a:cubicBezTo>
                  <a:cubicBezTo>
                    <a:pt x="159792" y="14964"/>
                    <a:pt x="160100" y="14892"/>
                    <a:pt x="160183" y="14382"/>
                  </a:cubicBezTo>
                  <a:cubicBezTo>
                    <a:pt x="160304" y="13501"/>
                    <a:pt x="159475" y="13310"/>
                    <a:pt x="158887" y="12965"/>
                  </a:cubicBezTo>
                  <a:cubicBezTo>
                    <a:pt x="158662" y="12827"/>
                    <a:pt x="158334" y="12550"/>
                    <a:pt x="158351" y="12395"/>
                  </a:cubicBezTo>
                  <a:cubicBezTo>
                    <a:pt x="158404" y="12154"/>
                    <a:pt x="158582" y="12097"/>
                    <a:pt x="158776" y="12097"/>
                  </a:cubicBezTo>
                  <a:cubicBezTo>
                    <a:pt x="158903" y="12097"/>
                    <a:pt x="159037" y="12122"/>
                    <a:pt x="159146" y="12135"/>
                  </a:cubicBezTo>
                  <a:cubicBezTo>
                    <a:pt x="160460" y="12308"/>
                    <a:pt x="161652" y="12999"/>
                    <a:pt x="163017" y="12999"/>
                  </a:cubicBezTo>
                  <a:cubicBezTo>
                    <a:pt x="163570" y="12999"/>
                    <a:pt x="163795" y="12913"/>
                    <a:pt x="164002" y="12274"/>
                  </a:cubicBezTo>
                  <a:cubicBezTo>
                    <a:pt x="164745" y="10182"/>
                    <a:pt x="163311" y="10010"/>
                    <a:pt x="161998" y="9923"/>
                  </a:cubicBezTo>
                  <a:cubicBezTo>
                    <a:pt x="160218" y="9820"/>
                    <a:pt x="158438" y="9543"/>
                    <a:pt x="156710" y="9076"/>
                  </a:cubicBezTo>
                  <a:cubicBezTo>
                    <a:pt x="153313" y="8169"/>
                    <a:pt x="149984" y="6872"/>
                    <a:pt x="146431" y="6872"/>
                  </a:cubicBezTo>
                  <a:cubicBezTo>
                    <a:pt x="145249" y="6872"/>
                    <a:pt x="144041" y="7016"/>
                    <a:pt x="142798" y="7366"/>
                  </a:cubicBezTo>
                  <a:cubicBezTo>
                    <a:pt x="142441" y="7468"/>
                    <a:pt x="142044" y="7507"/>
                    <a:pt x="141624" y="7507"/>
                  </a:cubicBezTo>
                  <a:cubicBezTo>
                    <a:pt x="140475" y="7507"/>
                    <a:pt x="139148" y="7211"/>
                    <a:pt x="137959" y="7072"/>
                  </a:cubicBezTo>
                  <a:cubicBezTo>
                    <a:pt x="135760" y="6810"/>
                    <a:pt x="133765" y="5577"/>
                    <a:pt x="131513" y="5577"/>
                  </a:cubicBezTo>
                  <a:cubicBezTo>
                    <a:pt x="131235" y="5577"/>
                    <a:pt x="130953" y="5596"/>
                    <a:pt x="130666" y="5637"/>
                  </a:cubicBezTo>
                  <a:cubicBezTo>
                    <a:pt x="130197" y="5701"/>
                    <a:pt x="129713" y="5752"/>
                    <a:pt x="129231" y="5752"/>
                  </a:cubicBezTo>
                  <a:cubicBezTo>
                    <a:pt x="128525" y="5752"/>
                    <a:pt x="127823" y="5641"/>
                    <a:pt x="127175" y="5292"/>
                  </a:cubicBezTo>
                  <a:cubicBezTo>
                    <a:pt x="124583" y="3857"/>
                    <a:pt x="121352" y="4808"/>
                    <a:pt x="118811" y="3097"/>
                  </a:cubicBezTo>
                  <a:cubicBezTo>
                    <a:pt x="118623" y="2965"/>
                    <a:pt x="118385" y="2894"/>
                    <a:pt x="118144" y="2894"/>
                  </a:cubicBezTo>
                  <a:cubicBezTo>
                    <a:pt x="117786" y="2894"/>
                    <a:pt x="117421" y="3050"/>
                    <a:pt x="117204" y="3391"/>
                  </a:cubicBezTo>
                  <a:cubicBezTo>
                    <a:pt x="116737" y="4117"/>
                    <a:pt x="117601" y="4134"/>
                    <a:pt x="117930" y="4462"/>
                  </a:cubicBezTo>
                  <a:cubicBezTo>
                    <a:pt x="118103" y="4670"/>
                    <a:pt x="118154" y="4946"/>
                    <a:pt x="118068" y="5188"/>
                  </a:cubicBezTo>
                  <a:cubicBezTo>
                    <a:pt x="117958" y="5398"/>
                    <a:pt x="116241" y="5510"/>
                    <a:pt x="114740" y="5510"/>
                  </a:cubicBezTo>
                  <a:cubicBezTo>
                    <a:pt x="113645" y="5510"/>
                    <a:pt x="112664" y="5450"/>
                    <a:pt x="112503" y="5326"/>
                  </a:cubicBezTo>
                  <a:cubicBezTo>
                    <a:pt x="111242" y="4410"/>
                    <a:pt x="109825" y="3719"/>
                    <a:pt x="108321" y="3287"/>
                  </a:cubicBezTo>
                  <a:cubicBezTo>
                    <a:pt x="108108" y="3224"/>
                    <a:pt x="107902" y="3198"/>
                    <a:pt x="107703" y="3198"/>
                  </a:cubicBezTo>
                  <a:cubicBezTo>
                    <a:pt x="106742" y="3198"/>
                    <a:pt x="105934" y="3807"/>
                    <a:pt x="105084" y="3807"/>
                  </a:cubicBezTo>
                  <a:cubicBezTo>
                    <a:pt x="105000" y="3807"/>
                    <a:pt x="104915" y="3801"/>
                    <a:pt x="104830" y="3788"/>
                  </a:cubicBezTo>
                  <a:cubicBezTo>
                    <a:pt x="102083" y="3391"/>
                    <a:pt x="99266" y="3909"/>
                    <a:pt x="96760" y="1559"/>
                  </a:cubicBezTo>
                  <a:cubicBezTo>
                    <a:pt x="95295" y="185"/>
                    <a:pt x="93272" y="50"/>
                    <a:pt x="91223" y="50"/>
                  </a:cubicBezTo>
                  <a:cubicBezTo>
                    <a:pt x="90718" y="50"/>
                    <a:pt x="90212" y="58"/>
                    <a:pt x="89713" y="58"/>
                  </a:cubicBezTo>
                  <a:cubicBezTo>
                    <a:pt x="89152" y="58"/>
                    <a:pt x="88600" y="48"/>
                    <a:pt x="88067" y="4"/>
                  </a:cubicBezTo>
                  <a:cubicBezTo>
                    <a:pt x="88037" y="2"/>
                    <a:pt x="88007" y="1"/>
                    <a:pt x="8797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1"/>
            <p:cNvSpPr/>
            <p:nvPr/>
          </p:nvSpPr>
          <p:spPr>
            <a:xfrm>
              <a:off x="5913800" y="3523050"/>
              <a:ext cx="1109075" cy="813875"/>
            </a:xfrm>
            <a:custGeom>
              <a:avLst/>
              <a:gdLst/>
              <a:ahLst/>
              <a:cxnLst/>
              <a:rect l="l" t="t" r="r" b="b"/>
              <a:pathLst>
                <a:path w="44363" h="32555" extrusionOk="0">
                  <a:moveTo>
                    <a:pt x="28245" y="1"/>
                  </a:moveTo>
                  <a:cubicBezTo>
                    <a:pt x="27747" y="1"/>
                    <a:pt x="27602" y="373"/>
                    <a:pt x="27634" y="804"/>
                  </a:cubicBezTo>
                  <a:cubicBezTo>
                    <a:pt x="27737" y="2117"/>
                    <a:pt x="27979" y="3482"/>
                    <a:pt x="27996" y="4778"/>
                  </a:cubicBezTo>
                  <a:cubicBezTo>
                    <a:pt x="28014" y="5660"/>
                    <a:pt x="28567" y="7094"/>
                    <a:pt x="27634" y="7267"/>
                  </a:cubicBezTo>
                  <a:cubicBezTo>
                    <a:pt x="27521" y="7286"/>
                    <a:pt x="27406" y="7295"/>
                    <a:pt x="27290" y="7295"/>
                  </a:cubicBezTo>
                  <a:cubicBezTo>
                    <a:pt x="25431" y="7295"/>
                    <a:pt x="23230" y="4918"/>
                    <a:pt x="23555" y="3275"/>
                  </a:cubicBezTo>
                  <a:cubicBezTo>
                    <a:pt x="23754" y="2264"/>
                    <a:pt x="23333" y="1317"/>
                    <a:pt x="22034" y="1317"/>
                  </a:cubicBezTo>
                  <a:cubicBezTo>
                    <a:pt x="21978" y="1317"/>
                    <a:pt x="21920" y="1318"/>
                    <a:pt x="21862" y="1322"/>
                  </a:cubicBezTo>
                  <a:cubicBezTo>
                    <a:pt x="21814" y="1325"/>
                    <a:pt x="21765" y="1327"/>
                    <a:pt x="21716" y="1327"/>
                  </a:cubicBezTo>
                  <a:cubicBezTo>
                    <a:pt x="20777" y="1327"/>
                    <a:pt x="19668" y="752"/>
                    <a:pt x="18692" y="752"/>
                  </a:cubicBezTo>
                  <a:cubicBezTo>
                    <a:pt x="18107" y="752"/>
                    <a:pt x="17570" y="958"/>
                    <a:pt x="17144" y="1616"/>
                  </a:cubicBezTo>
                  <a:cubicBezTo>
                    <a:pt x="16642" y="2376"/>
                    <a:pt x="15295" y="2826"/>
                    <a:pt x="15191" y="4035"/>
                  </a:cubicBezTo>
                  <a:cubicBezTo>
                    <a:pt x="15162" y="4430"/>
                    <a:pt x="15144" y="4616"/>
                    <a:pt x="15002" y="4616"/>
                  </a:cubicBezTo>
                  <a:cubicBezTo>
                    <a:pt x="14889" y="4616"/>
                    <a:pt x="14698" y="4499"/>
                    <a:pt x="14361" y="4277"/>
                  </a:cubicBezTo>
                  <a:cubicBezTo>
                    <a:pt x="13724" y="3844"/>
                    <a:pt x="13113" y="3612"/>
                    <a:pt x="12606" y="3612"/>
                  </a:cubicBezTo>
                  <a:cubicBezTo>
                    <a:pt x="12042" y="3612"/>
                    <a:pt x="11607" y="3900"/>
                    <a:pt x="11406" y="4519"/>
                  </a:cubicBezTo>
                  <a:cubicBezTo>
                    <a:pt x="10784" y="6334"/>
                    <a:pt x="8710" y="7215"/>
                    <a:pt x="8624" y="9392"/>
                  </a:cubicBezTo>
                  <a:cubicBezTo>
                    <a:pt x="8607" y="10153"/>
                    <a:pt x="7933" y="10619"/>
                    <a:pt x="7086" y="10879"/>
                  </a:cubicBezTo>
                  <a:cubicBezTo>
                    <a:pt x="5669" y="11311"/>
                    <a:pt x="4355" y="11864"/>
                    <a:pt x="3007" y="12382"/>
                  </a:cubicBezTo>
                  <a:cubicBezTo>
                    <a:pt x="1003" y="13160"/>
                    <a:pt x="0" y="16910"/>
                    <a:pt x="1538" y="19018"/>
                  </a:cubicBezTo>
                  <a:cubicBezTo>
                    <a:pt x="2835" y="20798"/>
                    <a:pt x="3128" y="22595"/>
                    <a:pt x="3992" y="24375"/>
                  </a:cubicBezTo>
                  <a:cubicBezTo>
                    <a:pt x="4494" y="25360"/>
                    <a:pt x="4424" y="26276"/>
                    <a:pt x="3750" y="26950"/>
                  </a:cubicBezTo>
                  <a:cubicBezTo>
                    <a:pt x="3353" y="27348"/>
                    <a:pt x="3509" y="27797"/>
                    <a:pt x="4148" y="28298"/>
                  </a:cubicBezTo>
                  <a:cubicBezTo>
                    <a:pt x="5020" y="28962"/>
                    <a:pt x="5824" y="29302"/>
                    <a:pt x="6549" y="29302"/>
                  </a:cubicBezTo>
                  <a:cubicBezTo>
                    <a:pt x="7089" y="29302"/>
                    <a:pt x="7586" y="29114"/>
                    <a:pt x="8036" y="28730"/>
                  </a:cubicBezTo>
                  <a:cubicBezTo>
                    <a:pt x="8740" y="28095"/>
                    <a:pt x="9643" y="27747"/>
                    <a:pt x="10576" y="27747"/>
                  </a:cubicBezTo>
                  <a:cubicBezTo>
                    <a:pt x="10811" y="27747"/>
                    <a:pt x="11049" y="27769"/>
                    <a:pt x="11285" y="27814"/>
                  </a:cubicBezTo>
                  <a:cubicBezTo>
                    <a:pt x="11420" y="27836"/>
                    <a:pt x="11551" y="27846"/>
                    <a:pt x="11676" y="27846"/>
                  </a:cubicBezTo>
                  <a:cubicBezTo>
                    <a:pt x="12065" y="27846"/>
                    <a:pt x="12402" y="27743"/>
                    <a:pt x="12650" y="27521"/>
                  </a:cubicBezTo>
                  <a:cubicBezTo>
                    <a:pt x="14551" y="25793"/>
                    <a:pt x="17368" y="25343"/>
                    <a:pt x="20047" y="24790"/>
                  </a:cubicBezTo>
                  <a:cubicBezTo>
                    <a:pt x="20247" y="24746"/>
                    <a:pt x="20464" y="24721"/>
                    <a:pt x="20691" y="24721"/>
                  </a:cubicBezTo>
                  <a:cubicBezTo>
                    <a:pt x="21623" y="24721"/>
                    <a:pt x="22712" y="25150"/>
                    <a:pt x="23365" y="26484"/>
                  </a:cubicBezTo>
                  <a:cubicBezTo>
                    <a:pt x="23667" y="27105"/>
                    <a:pt x="23855" y="28198"/>
                    <a:pt x="25083" y="28198"/>
                  </a:cubicBezTo>
                  <a:cubicBezTo>
                    <a:pt x="25120" y="28198"/>
                    <a:pt x="25158" y="28197"/>
                    <a:pt x="25197" y="28195"/>
                  </a:cubicBezTo>
                  <a:cubicBezTo>
                    <a:pt x="25345" y="28183"/>
                    <a:pt x="25455" y="28022"/>
                    <a:pt x="25593" y="28022"/>
                  </a:cubicBezTo>
                  <a:cubicBezTo>
                    <a:pt x="25664" y="28022"/>
                    <a:pt x="25742" y="28065"/>
                    <a:pt x="25836" y="28195"/>
                  </a:cubicBezTo>
                  <a:cubicBezTo>
                    <a:pt x="25923" y="28298"/>
                    <a:pt x="25767" y="28592"/>
                    <a:pt x="25612" y="28713"/>
                  </a:cubicBezTo>
                  <a:cubicBezTo>
                    <a:pt x="25318" y="28938"/>
                    <a:pt x="24903" y="29128"/>
                    <a:pt x="25283" y="29646"/>
                  </a:cubicBezTo>
                  <a:cubicBezTo>
                    <a:pt x="25508" y="29871"/>
                    <a:pt x="25802" y="30026"/>
                    <a:pt x="26113" y="30078"/>
                  </a:cubicBezTo>
                  <a:cubicBezTo>
                    <a:pt x="26172" y="30086"/>
                    <a:pt x="26229" y="30090"/>
                    <a:pt x="26283" y="30090"/>
                  </a:cubicBezTo>
                  <a:cubicBezTo>
                    <a:pt x="26710" y="30090"/>
                    <a:pt x="27006" y="29856"/>
                    <a:pt x="27098" y="29473"/>
                  </a:cubicBezTo>
                  <a:cubicBezTo>
                    <a:pt x="27115" y="29335"/>
                    <a:pt x="27098" y="29197"/>
                    <a:pt x="27029" y="29076"/>
                  </a:cubicBezTo>
                  <a:cubicBezTo>
                    <a:pt x="26976" y="28903"/>
                    <a:pt x="26992" y="28848"/>
                    <a:pt x="27041" y="28848"/>
                  </a:cubicBezTo>
                  <a:cubicBezTo>
                    <a:pt x="27105" y="28848"/>
                    <a:pt x="27225" y="28941"/>
                    <a:pt x="27322" y="28990"/>
                  </a:cubicBezTo>
                  <a:cubicBezTo>
                    <a:pt x="27824" y="29266"/>
                    <a:pt x="28463" y="29473"/>
                    <a:pt x="28169" y="30113"/>
                  </a:cubicBezTo>
                  <a:cubicBezTo>
                    <a:pt x="27945" y="30597"/>
                    <a:pt x="28117" y="31029"/>
                    <a:pt x="28809" y="31461"/>
                  </a:cubicBezTo>
                  <a:cubicBezTo>
                    <a:pt x="30199" y="32318"/>
                    <a:pt x="31628" y="32554"/>
                    <a:pt x="32898" y="32554"/>
                  </a:cubicBezTo>
                  <a:cubicBezTo>
                    <a:pt x="33522" y="32554"/>
                    <a:pt x="34108" y="32497"/>
                    <a:pt x="34633" y="32429"/>
                  </a:cubicBezTo>
                  <a:cubicBezTo>
                    <a:pt x="36672" y="32135"/>
                    <a:pt x="39299" y="31824"/>
                    <a:pt x="39299" y="29145"/>
                  </a:cubicBezTo>
                  <a:cubicBezTo>
                    <a:pt x="39299" y="28938"/>
                    <a:pt x="39541" y="28799"/>
                    <a:pt x="39592" y="28575"/>
                  </a:cubicBezTo>
                  <a:cubicBezTo>
                    <a:pt x="40024" y="26968"/>
                    <a:pt x="41804" y="26363"/>
                    <a:pt x="42496" y="24998"/>
                  </a:cubicBezTo>
                  <a:cubicBezTo>
                    <a:pt x="44224" y="21559"/>
                    <a:pt x="44362" y="17722"/>
                    <a:pt x="40232" y="13661"/>
                  </a:cubicBezTo>
                  <a:cubicBezTo>
                    <a:pt x="38953" y="12399"/>
                    <a:pt x="38037" y="10671"/>
                    <a:pt x="36309" y="9859"/>
                  </a:cubicBezTo>
                  <a:cubicBezTo>
                    <a:pt x="34494" y="9012"/>
                    <a:pt x="34080" y="7716"/>
                    <a:pt x="33509" y="6472"/>
                  </a:cubicBezTo>
                  <a:cubicBezTo>
                    <a:pt x="33388" y="5608"/>
                    <a:pt x="33008" y="4761"/>
                    <a:pt x="32213" y="4346"/>
                  </a:cubicBezTo>
                  <a:cubicBezTo>
                    <a:pt x="30658" y="3465"/>
                    <a:pt x="30278" y="2100"/>
                    <a:pt x="29414" y="942"/>
                  </a:cubicBezTo>
                  <a:cubicBezTo>
                    <a:pt x="29120" y="544"/>
                    <a:pt x="28947" y="78"/>
                    <a:pt x="28377" y="9"/>
                  </a:cubicBezTo>
                  <a:cubicBezTo>
                    <a:pt x="28330" y="3"/>
                    <a:pt x="28287" y="1"/>
                    <a:pt x="282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1"/>
            <p:cNvSpPr/>
            <p:nvPr/>
          </p:nvSpPr>
          <p:spPr>
            <a:xfrm>
              <a:off x="6442175" y="3238700"/>
              <a:ext cx="571625" cy="311800"/>
            </a:xfrm>
            <a:custGeom>
              <a:avLst/>
              <a:gdLst/>
              <a:ahLst/>
              <a:cxnLst/>
              <a:rect l="l" t="t" r="r" b="b"/>
              <a:pathLst>
                <a:path w="22865" h="12472" extrusionOk="0">
                  <a:moveTo>
                    <a:pt x="3070" y="1"/>
                  </a:moveTo>
                  <a:cubicBezTo>
                    <a:pt x="2939" y="1"/>
                    <a:pt x="2792" y="15"/>
                    <a:pt x="2627" y="46"/>
                  </a:cubicBezTo>
                  <a:cubicBezTo>
                    <a:pt x="1833" y="202"/>
                    <a:pt x="830" y="29"/>
                    <a:pt x="415" y="927"/>
                  </a:cubicBezTo>
                  <a:cubicBezTo>
                    <a:pt x="1" y="1826"/>
                    <a:pt x="934" y="1861"/>
                    <a:pt x="1400" y="2189"/>
                  </a:cubicBezTo>
                  <a:cubicBezTo>
                    <a:pt x="1504" y="2258"/>
                    <a:pt x="1366" y="2569"/>
                    <a:pt x="1435" y="2742"/>
                  </a:cubicBezTo>
                  <a:cubicBezTo>
                    <a:pt x="1757" y="3623"/>
                    <a:pt x="1963" y="4886"/>
                    <a:pt x="3062" y="4886"/>
                  </a:cubicBezTo>
                  <a:cubicBezTo>
                    <a:pt x="3084" y="4886"/>
                    <a:pt x="3106" y="4886"/>
                    <a:pt x="3129" y="4885"/>
                  </a:cubicBezTo>
                  <a:cubicBezTo>
                    <a:pt x="3207" y="4880"/>
                    <a:pt x="3284" y="4878"/>
                    <a:pt x="3360" y="4878"/>
                  </a:cubicBezTo>
                  <a:cubicBezTo>
                    <a:pt x="4698" y="4878"/>
                    <a:pt x="5731" y="5570"/>
                    <a:pt x="6810" y="6077"/>
                  </a:cubicBezTo>
                  <a:cubicBezTo>
                    <a:pt x="7328" y="6319"/>
                    <a:pt x="8019" y="7322"/>
                    <a:pt x="7207" y="8203"/>
                  </a:cubicBezTo>
                  <a:cubicBezTo>
                    <a:pt x="6913" y="8531"/>
                    <a:pt x="6948" y="8911"/>
                    <a:pt x="7121" y="9292"/>
                  </a:cubicBezTo>
                  <a:cubicBezTo>
                    <a:pt x="7274" y="9613"/>
                    <a:pt x="7597" y="9810"/>
                    <a:pt x="7934" y="9810"/>
                  </a:cubicBezTo>
                  <a:cubicBezTo>
                    <a:pt x="8014" y="9810"/>
                    <a:pt x="8095" y="9799"/>
                    <a:pt x="8175" y="9775"/>
                  </a:cubicBezTo>
                  <a:cubicBezTo>
                    <a:pt x="8275" y="9755"/>
                    <a:pt x="8368" y="9745"/>
                    <a:pt x="8457" y="9745"/>
                  </a:cubicBezTo>
                  <a:cubicBezTo>
                    <a:pt x="8811" y="9745"/>
                    <a:pt x="9087" y="9900"/>
                    <a:pt x="9419" y="10121"/>
                  </a:cubicBezTo>
                  <a:cubicBezTo>
                    <a:pt x="10079" y="10569"/>
                    <a:pt x="10930" y="10787"/>
                    <a:pt x="11688" y="10787"/>
                  </a:cubicBezTo>
                  <a:cubicBezTo>
                    <a:pt x="12538" y="10787"/>
                    <a:pt x="13270" y="10513"/>
                    <a:pt x="13480" y="9983"/>
                  </a:cubicBezTo>
                  <a:cubicBezTo>
                    <a:pt x="13648" y="9563"/>
                    <a:pt x="13555" y="9014"/>
                    <a:pt x="14230" y="9014"/>
                  </a:cubicBezTo>
                  <a:cubicBezTo>
                    <a:pt x="14250" y="9014"/>
                    <a:pt x="14271" y="9014"/>
                    <a:pt x="14293" y="9015"/>
                  </a:cubicBezTo>
                  <a:cubicBezTo>
                    <a:pt x="15036" y="9050"/>
                    <a:pt x="15381" y="9516"/>
                    <a:pt x="15450" y="10138"/>
                  </a:cubicBezTo>
                  <a:cubicBezTo>
                    <a:pt x="15640" y="11486"/>
                    <a:pt x="16522" y="11953"/>
                    <a:pt x="17697" y="11988"/>
                  </a:cubicBezTo>
                  <a:cubicBezTo>
                    <a:pt x="18224" y="11988"/>
                    <a:pt x="18870" y="12472"/>
                    <a:pt x="19366" y="12472"/>
                  </a:cubicBezTo>
                  <a:cubicBezTo>
                    <a:pt x="19602" y="12472"/>
                    <a:pt x="19804" y="12362"/>
                    <a:pt x="19944" y="12039"/>
                  </a:cubicBezTo>
                  <a:cubicBezTo>
                    <a:pt x="20289" y="11210"/>
                    <a:pt x="19287" y="10398"/>
                    <a:pt x="18596" y="9758"/>
                  </a:cubicBezTo>
                  <a:cubicBezTo>
                    <a:pt x="18164" y="9361"/>
                    <a:pt x="17420" y="8825"/>
                    <a:pt x="17749" y="8272"/>
                  </a:cubicBezTo>
                  <a:cubicBezTo>
                    <a:pt x="17984" y="7884"/>
                    <a:pt x="18253" y="7197"/>
                    <a:pt x="18937" y="7197"/>
                  </a:cubicBezTo>
                  <a:cubicBezTo>
                    <a:pt x="19107" y="7197"/>
                    <a:pt x="19302" y="7239"/>
                    <a:pt x="19529" y="7339"/>
                  </a:cubicBezTo>
                  <a:cubicBezTo>
                    <a:pt x="19732" y="7429"/>
                    <a:pt x="19935" y="7468"/>
                    <a:pt x="20135" y="7468"/>
                  </a:cubicBezTo>
                  <a:cubicBezTo>
                    <a:pt x="20854" y="7468"/>
                    <a:pt x="21544" y="6970"/>
                    <a:pt x="22138" y="6578"/>
                  </a:cubicBezTo>
                  <a:cubicBezTo>
                    <a:pt x="22795" y="6146"/>
                    <a:pt x="22864" y="5248"/>
                    <a:pt x="22311" y="4643"/>
                  </a:cubicBezTo>
                  <a:cubicBezTo>
                    <a:pt x="22115" y="4425"/>
                    <a:pt x="21948" y="4340"/>
                    <a:pt x="21799" y="4340"/>
                  </a:cubicBezTo>
                  <a:cubicBezTo>
                    <a:pt x="21465" y="4340"/>
                    <a:pt x="21227" y="4774"/>
                    <a:pt x="20963" y="5110"/>
                  </a:cubicBezTo>
                  <a:cubicBezTo>
                    <a:pt x="20756" y="5334"/>
                    <a:pt x="20479" y="5472"/>
                    <a:pt x="20168" y="5507"/>
                  </a:cubicBezTo>
                  <a:cubicBezTo>
                    <a:pt x="20112" y="5512"/>
                    <a:pt x="20051" y="5514"/>
                    <a:pt x="19986" y="5514"/>
                  </a:cubicBezTo>
                  <a:cubicBezTo>
                    <a:pt x="18639" y="5514"/>
                    <a:pt x="15548" y="4518"/>
                    <a:pt x="14344" y="3727"/>
                  </a:cubicBezTo>
                  <a:cubicBezTo>
                    <a:pt x="13999" y="3485"/>
                    <a:pt x="13636" y="3295"/>
                    <a:pt x="13238" y="3139"/>
                  </a:cubicBezTo>
                  <a:cubicBezTo>
                    <a:pt x="11925" y="2690"/>
                    <a:pt x="10473" y="2465"/>
                    <a:pt x="9298" y="1774"/>
                  </a:cubicBezTo>
                  <a:cubicBezTo>
                    <a:pt x="8770" y="1458"/>
                    <a:pt x="8301" y="1322"/>
                    <a:pt x="7877" y="1322"/>
                  </a:cubicBezTo>
                  <a:cubicBezTo>
                    <a:pt x="7093" y="1322"/>
                    <a:pt x="6459" y="1787"/>
                    <a:pt x="5876" y="2448"/>
                  </a:cubicBezTo>
                  <a:cubicBezTo>
                    <a:pt x="5497" y="2886"/>
                    <a:pt x="5240" y="3062"/>
                    <a:pt x="5050" y="3062"/>
                  </a:cubicBezTo>
                  <a:cubicBezTo>
                    <a:pt x="4739" y="3062"/>
                    <a:pt x="4614" y="2586"/>
                    <a:pt x="4442" y="2016"/>
                  </a:cubicBezTo>
                  <a:cubicBezTo>
                    <a:pt x="4193" y="1191"/>
                    <a:pt x="4266" y="1"/>
                    <a:pt x="30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1"/>
            <p:cNvSpPr/>
            <p:nvPr/>
          </p:nvSpPr>
          <p:spPr>
            <a:xfrm>
              <a:off x="5898675" y="3029225"/>
              <a:ext cx="282150" cy="318450"/>
            </a:xfrm>
            <a:custGeom>
              <a:avLst/>
              <a:gdLst/>
              <a:ahLst/>
              <a:cxnLst/>
              <a:rect l="l" t="t" r="r" b="b"/>
              <a:pathLst>
                <a:path w="11286" h="12738" extrusionOk="0">
                  <a:moveTo>
                    <a:pt x="8163" y="0"/>
                  </a:moveTo>
                  <a:cubicBezTo>
                    <a:pt x="7646" y="0"/>
                    <a:pt x="7307" y="634"/>
                    <a:pt x="7121" y="1115"/>
                  </a:cubicBezTo>
                  <a:cubicBezTo>
                    <a:pt x="6498" y="2618"/>
                    <a:pt x="5081" y="3362"/>
                    <a:pt x="4027" y="4450"/>
                  </a:cubicBezTo>
                  <a:cubicBezTo>
                    <a:pt x="3562" y="4916"/>
                    <a:pt x="2753" y="5709"/>
                    <a:pt x="2170" y="5709"/>
                  </a:cubicBezTo>
                  <a:cubicBezTo>
                    <a:pt x="2125" y="5709"/>
                    <a:pt x="2082" y="5704"/>
                    <a:pt x="2040" y="5695"/>
                  </a:cubicBezTo>
                  <a:cubicBezTo>
                    <a:pt x="1767" y="5631"/>
                    <a:pt x="1536" y="5602"/>
                    <a:pt x="1339" y="5602"/>
                  </a:cubicBezTo>
                  <a:cubicBezTo>
                    <a:pt x="150" y="5602"/>
                    <a:pt x="215" y="6659"/>
                    <a:pt x="52" y="7475"/>
                  </a:cubicBezTo>
                  <a:cubicBezTo>
                    <a:pt x="1" y="9410"/>
                    <a:pt x="1625" y="11518"/>
                    <a:pt x="3267" y="12123"/>
                  </a:cubicBezTo>
                  <a:cubicBezTo>
                    <a:pt x="3638" y="12262"/>
                    <a:pt x="4019" y="12277"/>
                    <a:pt x="4389" y="12277"/>
                  </a:cubicBezTo>
                  <a:cubicBezTo>
                    <a:pt x="4488" y="12277"/>
                    <a:pt x="4586" y="12276"/>
                    <a:pt x="4683" y="12276"/>
                  </a:cubicBezTo>
                  <a:cubicBezTo>
                    <a:pt x="5034" y="12276"/>
                    <a:pt x="5369" y="12290"/>
                    <a:pt x="5669" y="12417"/>
                  </a:cubicBezTo>
                  <a:cubicBezTo>
                    <a:pt x="6156" y="12630"/>
                    <a:pt x="6559" y="12738"/>
                    <a:pt x="6895" y="12738"/>
                  </a:cubicBezTo>
                  <a:cubicBezTo>
                    <a:pt x="7678" y="12738"/>
                    <a:pt x="8093" y="12148"/>
                    <a:pt x="8348" y="10914"/>
                  </a:cubicBezTo>
                  <a:cubicBezTo>
                    <a:pt x="8572" y="9773"/>
                    <a:pt x="9073" y="8235"/>
                    <a:pt x="9937" y="7786"/>
                  </a:cubicBezTo>
                  <a:cubicBezTo>
                    <a:pt x="11268" y="7094"/>
                    <a:pt x="10577" y="6697"/>
                    <a:pt x="10231" y="6023"/>
                  </a:cubicBezTo>
                  <a:cubicBezTo>
                    <a:pt x="9782" y="5124"/>
                    <a:pt x="8797" y="4278"/>
                    <a:pt x="10058" y="3189"/>
                  </a:cubicBezTo>
                  <a:cubicBezTo>
                    <a:pt x="10404" y="2895"/>
                    <a:pt x="11285" y="2618"/>
                    <a:pt x="10853" y="1945"/>
                  </a:cubicBezTo>
                  <a:cubicBezTo>
                    <a:pt x="10266" y="1063"/>
                    <a:pt x="9402" y="286"/>
                    <a:pt x="8348" y="26"/>
                  </a:cubicBezTo>
                  <a:cubicBezTo>
                    <a:pt x="8284" y="9"/>
                    <a:pt x="8222" y="0"/>
                    <a:pt x="816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1"/>
            <p:cNvSpPr/>
            <p:nvPr/>
          </p:nvSpPr>
          <p:spPr>
            <a:xfrm>
              <a:off x="5544400" y="3065225"/>
              <a:ext cx="541800" cy="430700"/>
            </a:xfrm>
            <a:custGeom>
              <a:avLst/>
              <a:gdLst/>
              <a:ahLst/>
              <a:cxnLst/>
              <a:rect l="l" t="t" r="r" b="b"/>
              <a:pathLst>
                <a:path w="21672" h="17228" extrusionOk="0">
                  <a:moveTo>
                    <a:pt x="7484" y="4583"/>
                  </a:moveTo>
                  <a:lnTo>
                    <a:pt x="7484" y="4583"/>
                  </a:lnTo>
                  <a:cubicBezTo>
                    <a:pt x="7486" y="4586"/>
                    <a:pt x="7488" y="4589"/>
                    <a:pt x="7491" y="4592"/>
                  </a:cubicBezTo>
                  <a:lnTo>
                    <a:pt x="7491" y="4592"/>
                  </a:lnTo>
                  <a:cubicBezTo>
                    <a:pt x="7494" y="4595"/>
                    <a:pt x="7498" y="4597"/>
                    <a:pt x="7501" y="4600"/>
                  </a:cubicBezTo>
                  <a:lnTo>
                    <a:pt x="7484" y="4583"/>
                  </a:lnTo>
                  <a:close/>
                  <a:moveTo>
                    <a:pt x="1210" y="0"/>
                  </a:moveTo>
                  <a:cubicBezTo>
                    <a:pt x="910" y="0"/>
                    <a:pt x="646" y="84"/>
                    <a:pt x="415" y="314"/>
                  </a:cubicBezTo>
                  <a:cubicBezTo>
                    <a:pt x="1" y="712"/>
                    <a:pt x="260" y="1127"/>
                    <a:pt x="571" y="1403"/>
                  </a:cubicBezTo>
                  <a:cubicBezTo>
                    <a:pt x="1833" y="2561"/>
                    <a:pt x="2939" y="3874"/>
                    <a:pt x="3872" y="5309"/>
                  </a:cubicBezTo>
                  <a:cubicBezTo>
                    <a:pt x="5894" y="8264"/>
                    <a:pt x="6948" y="12014"/>
                    <a:pt x="10663" y="13552"/>
                  </a:cubicBezTo>
                  <a:cubicBezTo>
                    <a:pt x="10715" y="13587"/>
                    <a:pt x="10733" y="13656"/>
                    <a:pt x="10733" y="13725"/>
                  </a:cubicBezTo>
                  <a:cubicBezTo>
                    <a:pt x="10007" y="15522"/>
                    <a:pt x="11579" y="15401"/>
                    <a:pt x="12478" y="15660"/>
                  </a:cubicBezTo>
                  <a:cubicBezTo>
                    <a:pt x="14932" y="16334"/>
                    <a:pt x="17420" y="16801"/>
                    <a:pt x="19961" y="17043"/>
                  </a:cubicBezTo>
                  <a:cubicBezTo>
                    <a:pt x="20276" y="17079"/>
                    <a:pt x="20618" y="17227"/>
                    <a:pt x="20904" y="17227"/>
                  </a:cubicBezTo>
                  <a:cubicBezTo>
                    <a:pt x="21167" y="17227"/>
                    <a:pt x="21382" y="17101"/>
                    <a:pt x="21482" y="16645"/>
                  </a:cubicBezTo>
                  <a:cubicBezTo>
                    <a:pt x="21672" y="15816"/>
                    <a:pt x="20842" y="15626"/>
                    <a:pt x="20306" y="15280"/>
                  </a:cubicBezTo>
                  <a:cubicBezTo>
                    <a:pt x="18129" y="13932"/>
                    <a:pt x="15502" y="14347"/>
                    <a:pt x="13204" y="13448"/>
                  </a:cubicBezTo>
                  <a:cubicBezTo>
                    <a:pt x="13103" y="13410"/>
                    <a:pt x="12986" y="13400"/>
                    <a:pt x="12863" y="13400"/>
                  </a:cubicBezTo>
                  <a:cubicBezTo>
                    <a:pt x="12726" y="13400"/>
                    <a:pt x="12582" y="13412"/>
                    <a:pt x="12448" y="13412"/>
                  </a:cubicBezTo>
                  <a:cubicBezTo>
                    <a:pt x="12162" y="13412"/>
                    <a:pt x="11919" y="13355"/>
                    <a:pt x="11873" y="12999"/>
                  </a:cubicBezTo>
                  <a:cubicBezTo>
                    <a:pt x="11769" y="12221"/>
                    <a:pt x="11614" y="11288"/>
                    <a:pt x="12409" y="10666"/>
                  </a:cubicBezTo>
                  <a:cubicBezTo>
                    <a:pt x="12979" y="10199"/>
                    <a:pt x="12806" y="9836"/>
                    <a:pt x="12478" y="9249"/>
                  </a:cubicBezTo>
                  <a:cubicBezTo>
                    <a:pt x="11908" y="8195"/>
                    <a:pt x="10352" y="8558"/>
                    <a:pt x="10076" y="7849"/>
                  </a:cubicBezTo>
                  <a:cubicBezTo>
                    <a:pt x="9542" y="6419"/>
                    <a:pt x="8354" y="5659"/>
                    <a:pt x="7491" y="4592"/>
                  </a:cubicBezTo>
                  <a:lnTo>
                    <a:pt x="7491" y="4592"/>
                  </a:lnTo>
                  <a:cubicBezTo>
                    <a:pt x="6993" y="4179"/>
                    <a:pt x="6512" y="3733"/>
                    <a:pt x="5980" y="3339"/>
                  </a:cubicBezTo>
                  <a:cubicBezTo>
                    <a:pt x="4563" y="2285"/>
                    <a:pt x="3682" y="522"/>
                    <a:pt x="1763" y="72"/>
                  </a:cubicBezTo>
                  <a:cubicBezTo>
                    <a:pt x="1567" y="28"/>
                    <a:pt x="1383" y="0"/>
                    <a:pt x="121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1"/>
            <p:cNvSpPr/>
            <p:nvPr/>
          </p:nvSpPr>
          <p:spPr>
            <a:xfrm>
              <a:off x="4388700" y="3530600"/>
              <a:ext cx="227275" cy="395425"/>
            </a:xfrm>
            <a:custGeom>
              <a:avLst/>
              <a:gdLst/>
              <a:ahLst/>
              <a:cxnLst/>
              <a:rect l="l" t="t" r="r" b="b"/>
              <a:pathLst>
                <a:path w="9091" h="15817" extrusionOk="0">
                  <a:moveTo>
                    <a:pt x="7622" y="0"/>
                  </a:moveTo>
                  <a:cubicBezTo>
                    <a:pt x="7155" y="0"/>
                    <a:pt x="6965" y="363"/>
                    <a:pt x="6740" y="761"/>
                  </a:cubicBezTo>
                  <a:cubicBezTo>
                    <a:pt x="5963" y="2212"/>
                    <a:pt x="5323" y="3802"/>
                    <a:pt x="3405" y="4200"/>
                  </a:cubicBezTo>
                  <a:cubicBezTo>
                    <a:pt x="2645" y="4338"/>
                    <a:pt x="2247" y="4891"/>
                    <a:pt x="2109" y="5738"/>
                  </a:cubicBezTo>
                  <a:cubicBezTo>
                    <a:pt x="1781" y="7587"/>
                    <a:pt x="1971" y="9471"/>
                    <a:pt x="917" y="11285"/>
                  </a:cubicBezTo>
                  <a:cubicBezTo>
                    <a:pt x="1" y="12910"/>
                    <a:pt x="1660" y="15813"/>
                    <a:pt x="3077" y="15813"/>
                  </a:cubicBezTo>
                  <a:cubicBezTo>
                    <a:pt x="3125" y="15815"/>
                    <a:pt x="3172" y="15816"/>
                    <a:pt x="3219" y="15816"/>
                  </a:cubicBezTo>
                  <a:cubicBezTo>
                    <a:pt x="4640" y="15816"/>
                    <a:pt x="5279" y="14808"/>
                    <a:pt x="5496" y="13670"/>
                  </a:cubicBezTo>
                  <a:cubicBezTo>
                    <a:pt x="6049" y="11095"/>
                    <a:pt x="7034" y="8676"/>
                    <a:pt x="8002" y="6256"/>
                  </a:cubicBezTo>
                  <a:cubicBezTo>
                    <a:pt x="8745" y="4373"/>
                    <a:pt x="9091" y="2645"/>
                    <a:pt x="8192" y="778"/>
                  </a:cubicBezTo>
                  <a:cubicBezTo>
                    <a:pt x="8054" y="467"/>
                    <a:pt x="8106" y="18"/>
                    <a:pt x="762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1"/>
            <p:cNvSpPr/>
            <p:nvPr/>
          </p:nvSpPr>
          <p:spPr>
            <a:xfrm>
              <a:off x="6438300" y="1893850"/>
              <a:ext cx="267450" cy="418275"/>
            </a:xfrm>
            <a:custGeom>
              <a:avLst/>
              <a:gdLst/>
              <a:ahLst/>
              <a:cxnLst/>
              <a:rect l="l" t="t" r="r" b="b"/>
              <a:pathLst>
                <a:path w="10698" h="16731" extrusionOk="0">
                  <a:moveTo>
                    <a:pt x="4909" y="1"/>
                  </a:moveTo>
                  <a:cubicBezTo>
                    <a:pt x="4667" y="1"/>
                    <a:pt x="4504" y="61"/>
                    <a:pt x="4562" y="216"/>
                  </a:cubicBezTo>
                  <a:cubicBezTo>
                    <a:pt x="5064" y="1633"/>
                    <a:pt x="3992" y="3465"/>
                    <a:pt x="5444" y="4502"/>
                  </a:cubicBezTo>
                  <a:cubicBezTo>
                    <a:pt x="6654" y="5366"/>
                    <a:pt x="6515" y="6627"/>
                    <a:pt x="6913" y="7647"/>
                  </a:cubicBezTo>
                  <a:cubicBezTo>
                    <a:pt x="6804" y="8207"/>
                    <a:pt x="6835" y="9062"/>
                    <a:pt x="6426" y="9062"/>
                  </a:cubicBezTo>
                  <a:cubicBezTo>
                    <a:pt x="6380" y="9062"/>
                    <a:pt x="6330" y="9052"/>
                    <a:pt x="6273" y="9029"/>
                  </a:cubicBezTo>
                  <a:cubicBezTo>
                    <a:pt x="6019" y="8928"/>
                    <a:pt x="5817" y="8884"/>
                    <a:pt x="5657" y="8884"/>
                  </a:cubicBezTo>
                  <a:cubicBezTo>
                    <a:pt x="5131" y="8884"/>
                    <a:pt x="5047" y="9360"/>
                    <a:pt x="4995" y="9876"/>
                  </a:cubicBezTo>
                  <a:cubicBezTo>
                    <a:pt x="4925" y="10533"/>
                    <a:pt x="4614" y="10757"/>
                    <a:pt x="4044" y="10896"/>
                  </a:cubicBezTo>
                  <a:cubicBezTo>
                    <a:pt x="726" y="11673"/>
                    <a:pt x="0" y="13229"/>
                    <a:pt x="1659" y="16028"/>
                  </a:cubicBezTo>
                  <a:cubicBezTo>
                    <a:pt x="1834" y="16314"/>
                    <a:pt x="1935" y="16730"/>
                    <a:pt x="2351" y="16730"/>
                  </a:cubicBezTo>
                  <a:cubicBezTo>
                    <a:pt x="2389" y="16730"/>
                    <a:pt x="2429" y="16727"/>
                    <a:pt x="2471" y="16720"/>
                  </a:cubicBezTo>
                  <a:cubicBezTo>
                    <a:pt x="3007" y="16633"/>
                    <a:pt x="3197" y="16236"/>
                    <a:pt x="3301" y="15752"/>
                  </a:cubicBezTo>
                  <a:cubicBezTo>
                    <a:pt x="3405" y="15251"/>
                    <a:pt x="3301" y="14784"/>
                    <a:pt x="4009" y="14542"/>
                  </a:cubicBezTo>
                  <a:cubicBezTo>
                    <a:pt x="5651" y="13955"/>
                    <a:pt x="7241" y="13194"/>
                    <a:pt x="8866" y="12555"/>
                  </a:cubicBezTo>
                  <a:cubicBezTo>
                    <a:pt x="9298" y="12399"/>
                    <a:pt x="9643" y="12261"/>
                    <a:pt x="9799" y="11829"/>
                  </a:cubicBezTo>
                  <a:cubicBezTo>
                    <a:pt x="10300" y="10308"/>
                    <a:pt x="8866" y="5746"/>
                    <a:pt x="7604" y="4709"/>
                  </a:cubicBezTo>
                  <a:cubicBezTo>
                    <a:pt x="7397" y="4536"/>
                    <a:pt x="6809" y="4571"/>
                    <a:pt x="7016" y="4139"/>
                  </a:cubicBezTo>
                  <a:cubicBezTo>
                    <a:pt x="7082" y="4008"/>
                    <a:pt x="7166" y="3963"/>
                    <a:pt x="7262" y="3963"/>
                  </a:cubicBezTo>
                  <a:cubicBezTo>
                    <a:pt x="7468" y="3963"/>
                    <a:pt x="7725" y="4173"/>
                    <a:pt x="7950" y="4173"/>
                  </a:cubicBezTo>
                  <a:cubicBezTo>
                    <a:pt x="7979" y="4174"/>
                    <a:pt x="8009" y="4175"/>
                    <a:pt x="8039" y="4175"/>
                  </a:cubicBezTo>
                  <a:cubicBezTo>
                    <a:pt x="9008" y="4175"/>
                    <a:pt x="9913" y="3634"/>
                    <a:pt x="10265" y="2946"/>
                  </a:cubicBezTo>
                  <a:cubicBezTo>
                    <a:pt x="10697" y="2117"/>
                    <a:pt x="9695" y="1667"/>
                    <a:pt x="8987" y="1581"/>
                  </a:cubicBezTo>
                  <a:cubicBezTo>
                    <a:pt x="7811" y="1443"/>
                    <a:pt x="6930" y="786"/>
                    <a:pt x="5962" y="250"/>
                  </a:cubicBezTo>
                  <a:cubicBezTo>
                    <a:pt x="5704" y="111"/>
                    <a:pt x="5235" y="1"/>
                    <a:pt x="490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1"/>
            <p:cNvSpPr/>
            <p:nvPr/>
          </p:nvSpPr>
          <p:spPr>
            <a:xfrm>
              <a:off x="6901875" y="4220725"/>
              <a:ext cx="468775" cy="354550"/>
            </a:xfrm>
            <a:custGeom>
              <a:avLst/>
              <a:gdLst/>
              <a:ahLst/>
              <a:cxnLst/>
              <a:rect l="l" t="t" r="r" b="b"/>
              <a:pathLst>
                <a:path w="18751" h="14182" extrusionOk="0">
                  <a:moveTo>
                    <a:pt x="15666" y="0"/>
                  </a:moveTo>
                  <a:cubicBezTo>
                    <a:pt x="15588" y="0"/>
                    <a:pt x="15504" y="9"/>
                    <a:pt x="15415" y="28"/>
                  </a:cubicBezTo>
                  <a:cubicBezTo>
                    <a:pt x="14690" y="184"/>
                    <a:pt x="14759" y="772"/>
                    <a:pt x="14897" y="1290"/>
                  </a:cubicBezTo>
                  <a:cubicBezTo>
                    <a:pt x="15294" y="2845"/>
                    <a:pt x="14880" y="4038"/>
                    <a:pt x="13463" y="4850"/>
                  </a:cubicBezTo>
                  <a:cubicBezTo>
                    <a:pt x="13013" y="5109"/>
                    <a:pt x="12823" y="5472"/>
                    <a:pt x="13065" y="5991"/>
                  </a:cubicBezTo>
                  <a:cubicBezTo>
                    <a:pt x="13324" y="6578"/>
                    <a:pt x="12823" y="6803"/>
                    <a:pt x="12512" y="7097"/>
                  </a:cubicBezTo>
                  <a:cubicBezTo>
                    <a:pt x="12410" y="7191"/>
                    <a:pt x="12303" y="7233"/>
                    <a:pt x="12200" y="7233"/>
                  </a:cubicBezTo>
                  <a:cubicBezTo>
                    <a:pt x="12041" y="7233"/>
                    <a:pt x="11891" y="7133"/>
                    <a:pt x="11786" y="6976"/>
                  </a:cubicBezTo>
                  <a:cubicBezTo>
                    <a:pt x="11531" y="6610"/>
                    <a:pt x="11284" y="6477"/>
                    <a:pt x="11039" y="6477"/>
                  </a:cubicBezTo>
                  <a:cubicBezTo>
                    <a:pt x="10705" y="6477"/>
                    <a:pt x="10373" y="6726"/>
                    <a:pt x="10024" y="6976"/>
                  </a:cubicBezTo>
                  <a:cubicBezTo>
                    <a:pt x="8797" y="7891"/>
                    <a:pt x="7811" y="9188"/>
                    <a:pt x="6308" y="9637"/>
                  </a:cubicBezTo>
                  <a:cubicBezTo>
                    <a:pt x="4303" y="10242"/>
                    <a:pt x="2696" y="11572"/>
                    <a:pt x="812" y="12385"/>
                  </a:cubicBezTo>
                  <a:cubicBezTo>
                    <a:pt x="242" y="12627"/>
                    <a:pt x="0" y="13214"/>
                    <a:pt x="692" y="13577"/>
                  </a:cubicBezTo>
                  <a:cubicBezTo>
                    <a:pt x="1262" y="13888"/>
                    <a:pt x="1936" y="13992"/>
                    <a:pt x="2610" y="14182"/>
                  </a:cubicBezTo>
                  <a:cubicBezTo>
                    <a:pt x="3819" y="13854"/>
                    <a:pt x="4943" y="13249"/>
                    <a:pt x="5893" y="12436"/>
                  </a:cubicBezTo>
                  <a:cubicBezTo>
                    <a:pt x="7829" y="10743"/>
                    <a:pt x="10144" y="9447"/>
                    <a:pt x="12357" y="8496"/>
                  </a:cubicBezTo>
                  <a:cubicBezTo>
                    <a:pt x="14396" y="7615"/>
                    <a:pt x="15847" y="6042"/>
                    <a:pt x="17817" y="5213"/>
                  </a:cubicBezTo>
                  <a:cubicBezTo>
                    <a:pt x="18301" y="4988"/>
                    <a:pt x="18751" y="4452"/>
                    <a:pt x="18612" y="3848"/>
                  </a:cubicBezTo>
                  <a:cubicBezTo>
                    <a:pt x="18539" y="3538"/>
                    <a:pt x="18402" y="3442"/>
                    <a:pt x="18239" y="3442"/>
                  </a:cubicBezTo>
                  <a:cubicBezTo>
                    <a:pt x="18019" y="3442"/>
                    <a:pt x="17752" y="3615"/>
                    <a:pt x="17524" y="3675"/>
                  </a:cubicBezTo>
                  <a:cubicBezTo>
                    <a:pt x="17487" y="3682"/>
                    <a:pt x="17451" y="3686"/>
                    <a:pt x="17417" y="3686"/>
                  </a:cubicBezTo>
                  <a:cubicBezTo>
                    <a:pt x="17207" y="3686"/>
                    <a:pt x="17050" y="3554"/>
                    <a:pt x="17109" y="3346"/>
                  </a:cubicBezTo>
                  <a:cubicBezTo>
                    <a:pt x="17385" y="2431"/>
                    <a:pt x="16625" y="1791"/>
                    <a:pt x="16556" y="962"/>
                  </a:cubicBezTo>
                  <a:cubicBezTo>
                    <a:pt x="16526" y="461"/>
                    <a:pt x="16229" y="0"/>
                    <a:pt x="156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1"/>
            <p:cNvSpPr/>
            <p:nvPr/>
          </p:nvSpPr>
          <p:spPr>
            <a:xfrm>
              <a:off x="6306100" y="2654825"/>
              <a:ext cx="232875" cy="385425"/>
            </a:xfrm>
            <a:custGeom>
              <a:avLst/>
              <a:gdLst/>
              <a:ahLst/>
              <a:cxnLst/>
              <a:rect l="l" t="t" r="r" b="b"/>
              <a:pathLst>
                <a:path w="9315" h="15417" extrusionOk="0">
                  <a:moveTo>
                    <a:pt x="6907" y="9941"/>
                  </a:moveTo>
                  <a:cubicBezTo>
                    <a:pt x="6738" y="10523"/>
                    <a:pt x="6645" y="11167"/>
                    <a:pt x="5910" y="11304"/>
                  </a:cubicBezTo>
                  <a:cubicBezTo>
                    <a:pt x="5905" y="11305"/>
                    <a:pt x="5899" y="11305"/>
                    <a:pt x="5892" y="11305"/>
                  </a:cubicBezTo>
                  <a:cubicBezTo>
                    <a:pt x="5767" y="11305"/>
                    <a:pt x="5547" y="11146"/>
                    <a:pt x="5547" y="11097"/>
                  </a:cubicBezTo>
                  <a:cubicBezTo>
                    <a:pt x="5616" y="10270"/>
                    <a:pt x="6304" y="10147"/>
                    <a:pt x="6907" y="9941"/>
                  </a:cubicBezTo>
                  <a:close/>
                  <a:moveTo>
                    <a:pt x="2345" y="1"/>
                  </a:moveTo>
                  <a:cubicBezTo>
                    <a:pt x="2049" y="1"/>
                    <a:pt x="1708" y="93"/>
                    <a:pt x="1419" y="93"/>
                  </a:cubicBezTo>
                  <a:cubicBezTo>
                    <a:pt x="1383" y="93"/>
                    <a:pt x="1348" y="92"/>
                    <a:pt x="1313" y="88"/>
                  </a:cubicBezTo>
                  <a:cubicBezTo>
                    <a:pt x="1306" y="88"/>
                    <a:pt x="1299" y="88"/>
                    <a:pt x="1292" y="88"/>
                  </a:cubicBezTo>
                  <a:cubicBezTo>
                    <a:pt x="885" y="88"/>
                    <a:pt x="504" y="561"/>
                    <a:pt x="639" y="883"/>
                  </a:cubicBezTo>
                  <a:cubicBezTo>
                    <a:pt x="1244" y="2283"/>
                    <a:pt x="0" y="3977"/>
                    <a:pt x="1348" y="5273"/>
                  </a:cubicBezTo>
                  <a:cubicBezTo>
                    <a:pt x="1538" y="5446"/>
                    <a:pt x="1383" y="5964"/>
                    <a:pt x="1538" y="6241"/>
                  </a:cubicBezTo>
                  <a:cubicBezTo>
                    <a:pt x="1851" y="6738"/>
                    <a:pt x="1941" y="7889"/>
                    <a:pt x="2501" y="7889"/>
                  </a:cubicBezTo>
                  <a:cubicBezTo>
                    <a:pt x="2623" y="7889"/>
                    <a:pt x="2766" y="7836"/>
                    <a:pt x="2938" y="7710"/>
                  </a:cubicBezTo>
                  <a:cubicBezTo>
                    <a:pt x="3345" y="7411"/>
                    <a:pt x="3664" y="7306"/>
                    <a:pt x="3951" y="7306"/>
                  </a:cubicBezTo>
                  <a:cubicBezTo>
                    <a:pt x="4345" y="7306"/>
                    <a:pt x="4678" y="7505"/>
                    <a:pt x="5098" y="7675"/>
                  </a:cubicBezTo>
                  <a:cubicBezTo>
                    <a:pt x="5375" y="7796"/>
                    <a:pt x="5651" y="7848"/>
                    <a:pt x="5668" y="8176"/>
                  </a:cubicBezTo>
                  <a:cubicBezTo>
                    <a:pt x="5668" y="8297"/>
                    <a:pt x="5547" y="8401"/>
                    <a:pt x="5478" y="8504"/>
                  </a:cubicBezTo>
                  <a:cubicBezTo>
                    <a:pt x="5288" y="8384"/>
                    <a:pt x="5098" y="8263"/>
                    <a:pt x="4908" y="8107"/>
                  </a:cubicBezTo>
                  <a:cubicBezTo>
                    <a:pt x="4670" y="7869"/>
                    <a:pt x="4349" y="7740"/>
                    <a:pt x="4020" y="7740"/>
                  </a:cubicBezTo>
                  <a:cubicBezTo>
                    <a:pt x="3895" y="7740"/>
                    <a:pt x="3770" y="7758"/>
                    <a:pt x="3646" y="7796"/>
                  </a:cubicBezTo>
                  <a:cubicBezTo>
                    <a:pt x="3059" y="7951"/>
                    <a:pt x="3284" y="8470"/>
                    <a:pt x="3249" y="8850"/>
                  </a:cubicBezTo>
                  <a:cubicBezTo>
                    <a:pt x="3180" y="10008"/>
                    <a:pt x="4701" y="11270"/>
                    <a:pt x="4580" y="11408"/>
                  </a:cubicBezTo>
                  <a:cubicBezTo>
                    <a:pt x="3042" y="13170"/>
                    <a:pt x="4251" y="13205"/>
                    <a:pt x="5599" y="13758"/>
                  </a:cubicBezTo>
                  <a:cubicBezTo>
                    <a:pt x="6014" y="13948"/>
                    <a:pt x="6429" y="15244"/>
                    <a:pt x="7379" y="15400"/>
                  </a:cubicBezTo>
                  <a:cubicBezTo>
                    <a:pt x="7454" y="15411"/>
                    <a:pt x="7523" y="15417"/>
                    <a:pt x="7586" y="15417"/>
                  </a:cubicBezTo>
                  <a:cubicBezTo>
                    <a:pt x="8462" y="15417"/>
                    <a:pt x="8316" y="14362"/>
                    <a:pt x="8606" y="13879"/>
                  </a:cubicBezTo>
                  <a:cubicBezTo>
                    <a:pt x="9315" y="12687"/>
                    <a:pt x="8554" y="11529"/>
                    <a:pt x="8105" y="10423"/>
                  </a:cubicBezTo>
                  <a:cubicBezTo>
                    <a:pt x="7967" y="10058"/>
                    <a:pt x="7709" y="9812"/>
                    <a:pt x="7353" y="9812"/>
                  </a:cubicBezTo>
                  <a:cubicBezTo>
                    <a:pt x="7222" y="9812"/>
                    <a:pt x="7078" y="9845"/>
                    <a:pt x="6922" y="9917"/>
                  </a:cubicBezTo>
                  <a:lnTo>
                    <a:pt x="6922" y="9917"/>
                  </a:lnTo>
                  <a:cubicBezTo>
                    <a:pt x="7290" y="9072"/>
                    <a:pt x="8114" y="7913"/>
                    <a:pt x="7103" y="7433"/>
                  </a:cubicBezTo>
                  <a:cubicBezTo>
                    <a:pt x="5789" y="6828"/>
                    <a:pt x="5530" y="5048"/>
                    <a:pt x="3854" y="4927"/>
                  </a:cubicBezTo>
                  <a:cubicBezTo>
                    <a:pt x="3335" y="4893"/>
                    <a:pt x="2886" y="4167"/>
                    <a:pt x="3318" y="3424"/>
                  </a:cubicBezTo>
                  <a:cubicBezTo>
                    <a:pt x="3975" y="2318"/>
                    <a:pt x="3353" y="1298"/>
                    <a:pt x="2955" y="348"/>
                  </a:cubicBezTo>
                  <a:cubicBezTo>
                    <a:pt x="2833" y="73"/>
                    <a:pt x="2607" y="1"/>
                    <a:pt x="234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1"/>
            <p:cNvSpPr/>
            <p:nvPr/>
          </p:nvSpPr>
          <p:spPr>
            <a:xfrm>
              <a:off x="6139750" y="3178550"/>
              <a:ext cx="185375" cy="227425"/>
            </a:xfrm>
            <a:custGeom>
              <a:avLst/>
              <a:gdLst/>
              <a:ahLst/>
              <a:cxnLst/>
              <a:rect l="l" t="t" r="r" b="b"/>
              <a:pathLst>
                <a:path w="7415" h="9097" extrusionOk="0">
                  <a:moveTo>
                    <a:pt x="6576" y="0"/>
                  </a:moveTo>
                  <a:cubicBezTo>
                    <a:pt x="6440" y="0"/>
                    <a:pt x="6314" y="46"/>
                    <a:pt x="6222" y="154"/>
                  </a:cubicBezTo>
                  <a:cubicBezTo>
                    <a:pt x="5928" y="483"/>
                    <a:pt x="5611" y="592"/>
                    <a:pt x="5290" y="592"/>
                  </a:cubicBezTo>
                  <a:cubicBezTo>
                    <a:pt x="4988" y="592"/>
                    <a:pt x="4683" y="496"/>
                    <a:pt x="4390" y="396"/>
                  </a:cubicBezTo>
                  <a:cubicBezTo>
                    <a:pt x="3964" y="242"/>
                    <a:pt x="3597" y="173"/>
                    <a:pt x="3279" y="173"/>
                  </a:cubicBezTo>
                  <a:cubicBezTo>
                    <a:pt x="1986" y="173"/>
                    <a:pt x="1492" y="1318"/>
                    <a:pt x="1020" y="2608"/>
                  </a:cubicBezTo>
                  <a:cubicBezTo>
                    <a:pt x="364" y="4353"/>
                    <a:pt x="1" y="6064"/>
                    <a:pt x="796" y="7360"/>
                  </a:cubicBezTo>
                  <a:cubicBezTo>
                    <a:pt x="847" y="8362"/>
                    <a:pt x="761" y="8984"/>
                    <a:pt x="1470" y="9088"/>
                  </a:cubicBezTo>
                  <a:cubicBezTo>
                    <a:pt x="1519" y="9094"/>
                    <a:pt x="1568" y="9097"/>
                    <a:pt x="1614" y="9097"/>
                  </a:cubicBezTo>
                  <a:cubicBezTo>
                    <a:pt x="2117" y="9097"/>
                    <a:pt x="2435" y="8762"/>
                    <a:pt x="2593" y="8224"/>
                  </a:cubicBezTo>
                  <a:cubicBezTo>
                    <a:pt x="2634" y="8075"/>
                    <a:pt x="2578" y="7743"/>
                    <a:pt x="2746" y="7743"/>
                  </a:cubicBezTo>
                  <a:cubicBezTo>
                    <a:pt x="2792" y="7743"/>
                    <a:pt x="2854" y="7768"/>
                    <a:pt x="2938" y="7827"/>
                  </a:cubicBezTo>
                  <a:cubicBezTo>
                    <a:pt x="3173" y="7995"/>
                    <a:pt x="3380" y="8062"/>
                    <a:pt x="3567" y="8062"/>
                  </a:cubicBezTo>
                  <a:cubicBezTo>
                    <a:pt x="4013" y="8062"/>
                    <a:pt x="4340" y="7677"/>
                    <a:pt x="4632" y="7360"/>
                  </a:cubicBezTo>
                  <a:cubicBezTo>
                    <a:pt x="5116" y="6842"/>
                    <a:pt x="4563" y="6358"/>
                    <a:pt x="4373" y="5839"/>
                  </a:cubicBezTo>
                  <a:cubicBezTo>
                    <a:pt x="4183" y="5321"/>
                    <a:pt x="3491" y="4750"/>
                    <a:pt x="4442" y="4249"/>
                  </a:cubicBezTo>
                  <a:cubicBezTo>
                    <a:pt x="4943" y="3990"/>
                    <a:pt x="5790" y="3852"/>
                    <a:pt x="5427" y="3057"/>
                  </a:cubicBezTo>
                  <a:cubicBezTo>
                    <a:pt x="5274" y="2713"/>
                    <a:pt x="5030" y="2616"/>
                    <a:pt x="4752" y="2616"/>
                  </a:cubicBezTo>
                  <a:cubicBezTo>
                    <a:pt x="4400" y="2616"/>
                    <a:pt x="3994" y="2771"/>
                    <a:pt x="3647" y="2780"/>
                  </a:cubicBezTo>
                  <a:cubicBezTo>
                    <a:pt x="3388" y="2815"/>
                    <a:pt x="3129" y="2850"/>
                    <a:pt x="2887" y="2919"/>
                  </a:cubicBezTo>
                  <a:cubicBezTo>
                    <a:pt x="2887" y="2746"/>
                    <a:pt x="2800" y="2487"/>
                    <a:pt x="2887" y="2435"/>
                  </a:cubicBezTo>
                  <a:cubicBezTo>
                    <a:pt x="3111" y="2262"/>
                    <a:pt x="3405" y="2037"/>
                    <a:pt x="3664" y="2037"/>
                  </a:cubicBezTo>
                  <a:cubicBezTo>
                    <a:pt x="4321" y="2055"/>
                    <a:pt x="4995" y="2262"/>
                    <a:pt x="5634" y="2262"/>
                  </a:cubicBezTo>
                  <a:cubicBezTo>
                    <a:pt x="6481" y="2262"/>
                    <a:pt x="6861" y="1553"/>
                    <a:pt x="7242" y="931"/>
                  </a:cubicBezTo>
                  <a:cubicBezTo>
                    <a:pt x="7414" y="689"/>
                    <a:pt x="7328" y="344"/>
                    <a:pt x="7086" y="188"/>
                  </a:cubicBezTo>
                  <a:cubicBezTo>
                    <a:pt x="6932" y="73"/>
                    <a:pt x="6746" y="0"/>
                    <a:pt x="65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1"/>
            <p:cNvSpPr/>
            <p:nvPr/>
          </p:nvSpPr>
          <p:spPr>
            <a:xfrm>
              <a:off x="4320000" y="1079225"/>
              <a:ext cx="260125" cy="163000"/>
            </a:xfrm>
            <a:custGeom>
              <a:avLst/>
              <a:gdLst/>
              <a:ahLst/>
              <a:cxnLst/>
              <a:rect l="l" t="t" r="r" b="b"/>
              <a:pathLst>
                <a:path w="10405" h="6520" extrusionOk="0">
                  <a:moveTo>
                    <a:pt x="8970" y="1"/>
                  </a:moveTo>
                  <a:cubicBezTo>
                    <a:pt x="6620" y="778"/>
                    <a:pt x="3786" y="294"/>
                    <a:pt x="1764" y="2576"/>
                  </a:cubicBezTo>
                  <a:cubicBezTo>
                    <a:pt x="502" y="3993"/>
                    <a:pt x="1" y="5410"/>
                    <a:pt x="1038" y="5876"/>
                  </a:cubicBezTo>
                  <a:cubicBezTo>
                    <a:pt x="2057" y="6274"/>
                    <a:pt x="3146" y="6499"/>
                    <a:pt x="4252" y="6516"/>
                  </a:cubicBezTo>
                  <a:cubicBezTo>
                    <a:pt x="4303" y="6518"/>
                    <a:pt x="4355" y="6520"/>
                    <a:pt x="4406" y="6520"/>
                  </a:cubicBezTo>
                  <a:cubicBezTo>
                    <a:pt x="4717" y="6520"/>
                    <a:pt x="5012" y="6455"/>
                    <a:pt x="5116" y="6084"/>
                  </a:cubicBezTo>
                  <a:cubicBezTo>
                    <a:pt x="5237" y="5652"/>
                    <a:pt x="4892" y="5479"/>
                    <a:pt x="4563" y="5323"/>
                  </a:cubicBezTo>
                  <a:cubicBezTo>
                    <a:pt x="3094" y="4598"/>
                    <a:pt x="3630" y="3924"/>
                    <a:pt x="4598" y="3198"/>
                  </a:cubicBezTo>
                  <a:cubicBezTo>
                    <a:pt x="5980" y="2144"/>
                    <a:pt x="7726" y="2126"/>
                    <a:pt x="9264" y="1487"/>
                  </a:cubicBezTo>
                  <a:cubicBezTo>
                    <a:pt x="9696" y="1331"/>
                    <a:pt x="10404" y="1556"/>
                    <a:pt x="10352" y="796"/>
                  </a:cubicBezTo>
                  <a:cubicBezTo>
                    <a:pt x="10301" y="35"/>
                    <a:pt x="9627" y="70"/>
                    <a:pt x="897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1"/>
            <p:cNvSpPr/>
            <p:nvPr/>
          </p:nvSpPr>
          <p:spPr>
            <a:xfrm>
              <a:off x="3605850" y="1017225"/>
              <a:ext cx="246275" cy="88775"/>
            </a:xfrm>
            <a:custGeom>
              <a:avLst/>
              <a:gdLst/>
              <a:ahLst/>
              <a:cxnLst/>
              <a:rect l="l" t="t" r="r" b="b"/>
              <a:pathLst>
                <a:path w="9851" h="3551" extrusionOk="0">
                  <a:moveTo>
                    <a:pt x="3896" y="1"/>
                  </a:moveTo>
                  <a:cubicBezTo>
                    <a:pt x="2951" y="1"/>
                    <a:pt x="1998" y="113"/>
                    <a:pt x="1055" y="130"/>
                  </a:cubicBezTo>
                  <a:cubicBezTo>
                    <a:pt x="674" y="130"/>
                    <a:pt x="260" y="217"/>
                    <a:pt x="121" y="649"/>
                  </a:cubicBezTo>
                  <a:cubicBezTo>
                    <a:pt x="0" y="1046"/>
                    <a:pt x="173" y="1461"/>
                    <a:pt x="536" y="1651"/>
                  </a:cubicBezTo>
                  <a:cubicBezTo>
                    <a:pt x="1487" y="2256"/>
                    <a:pt x="2489" y="2792"/>
                    <a:pt x="3474" y="3345"/>
                  </a:cubicBezTo>
                  <a:cubicBezTo>
                    <a:pt x="3715" y="3472"/>
                    <a:pt x="3939" y="3551"/>
                    <a:pt x="4149" y="3551"/>
                  </a:cubicBezTo>
                  <a:cubicBezTo>
                    <a:pt x="4450" y="3551"/>
                    <a:pt x="4723" y="3389"/>
                    <a:pt x="4978" y="2982"/>
                  </a:cubicBezTo>
                  <a:cubicBezTo>
                    <a:pt x="5203" y="2650"/>
                    <a:pt x="5511" y="2104"/>
                    <a:pt x="5931" y="2104"/>
                  </a:cubicBezTo>
                  <a:cubicBezTo>
                    <a:pt x="6058" y="2104"/>
                    <a:pt x="6195" y="2153"/>
                    <a:pt x="6343" y="2273"/>
                  </a:cubicBezTo>
                  <a:cubicBezTo>
                    <a:pt x="6982" y="2809"/>
                    <a:pt x="7673" y="2826"/>
                    <a:pt x="8365" y="2895"/>
                  </a:cubicBezTo>
                  <a:cubicBezTo>
                    <a:pt x="8588" y="2920"/>
                    <a:pt x="8869" y="3004"/>
                    <a:pt x="9118" y="3004"/>
                  </a:cubicBezTo>
                  <a:cubicBezTo>
                    <a:pt x="9390" y="3004"/>
                    <a:pt x="9623" y="2904"/>
                    <a:pt x="9695" y="2515"/>
                  </a:cubicBezTo>
                  <a:cubicBezTo>
                    <a:pt x="9851" y="1789"/>
                    <a:pt x="9142" y="1668"/>
                    <a:pt x="8641" y="1478"/>
                  </a:cubicBezTo>
                  <a:lnTo>
                    <a:pt x="6585" y="493"/>
                  </a:lnTo>
                  <a:cubicBezTo>
                    <a:pt x="5704" y="104"/>
                    <a:pt x="4803" y="1"/>
                    <a:pt x="389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1"/>
            <p:cNvSpPr/>
            <p:nvPr/>
          </p:nvSpPr>
          <p:spPr>
            <a:xfrm>
              <a:off x="3161275" y="1612775"/>
              <a:ext cx="115825" cy="115825"/>
            </a:xfrm>
            <a:custGeom>
              <a:avLst/>
              <a:gdLst/>
              <a:ahLst/>
              <a:cxnLst/>
              <a:rect l="l" t="t" r="r" b="b"/>
              <a:pathLst>
                <a:path w="4633" h="4633" extrusionOk="0">
                  <a:moveTo>
                    <a:pt x="2966" y="1"/>
                  </a:moveTo>
                  <a:cubicBezTo>
                    <a:pt x="2951" y="1"/>
                    <a:pt x="2936" y="1"/>
                    <a:pt x="2921" y="1"/>
                  </a:cubicBezTo>
                  <a:cubicBezTo>
                    <a:pt x="1729" y="36"/>
                    <a:pt x="1" y="2421"/>
                    <a:pt x="139" y="3803"/>
                  </a:cubicBezTo>
                  <a:cubicBezTo>
                    <a:pt x="139" y="4252"/>
                    <a:pt x="502" y="4615"/>
                    <a:pt x="951" y="4633"/>
                  </a:cubicBezTo>
                  <a:cubicBezTo>
                    <a:pt x="2956" y="4581"/>
                    <a:pt x="4632" y="3026"/>
                    <a:pt x="4529" y="1297"/>
                  </a:cubicBezTo>
                  <a:cubicBezTo>
                    <a:pt x="4478" y="482"/>
                    <a:pt x="3809" y="1"/>
                    <a:pt x="296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1"/>
            <p:cNvSpPr/>
            <p:nvPr/>
          </p:nvSpPr>
          <p:spPr>
            <a:xfrm>
              <a:off x="6082850" y="3458350"/>
              <a:ext cx="215350" cy="82375"/>
            </a:xfrm>
            <a:custGeom>
              <a:avLst/>
              <a:gdLst/>
              <a:ahLst/>
              <a:cxnLst/>
              <a:rect l="l" t="t" r="r" b="b"/>
              <a:pathLst>
                <a:path w="8614" h="3295" extrusionOk="0">
                  <a:moveTo>
                    <a:pt x="8412" y="834"/>
                  </a:moveTo>
                  <a:lnTo>
                    <a:pt x="8412" y="834"/>
                  </a:lnTo>
                  <a:cubicBezTo>
                    <a:pt x="8408" y="835"/>
                    <a:pt x="8404" y="836"/>
                    <a:pt x="8401" y="837"/>
                  </a:cubicBezTo>
                  <a:lnTo>
                    <a:pt x="8401" y="837"/>
                  </a:lnTo>
                  <a:cubicBezTo>
                    <a:pt x="8399" y="842"/>
                    <a:pt x="8396" y="846"/>
                    <a:pt x="8394" y="851"/>
                  </a:cubicBezTo>
                  <a:lnTo>
                    <a:pt x="8412" y="834"/>
                  </a:lnTo>
                  <a:close/>
                  <a:moveTo>
                    <a:pt x="6441" y="1"/>
                  </a:moveTo>
                  <a:cubicBezTo>
                    <a:pt x="5426" y="1"/>
                    <a:pt x="4424" y="103"/>
                    <a:pt x="3504" y="557"/>
                  </a:cubicBezTo>
                  <a:cubicBezTo>
                    <a:pt x="3268" y="683"/>
                    <a:pt x="3156" y="756"/>
                    <a:pt x="3064" y="756"/>
                  </a:cubicBezTo>
                  <a:cubicBezTo>
                    <a:pt x="2968" y="756"/>
                    <a:pt x="2895" y="675"/>
                    <a:pt x="2726" y="488"/>
                  </a:cubicBezTo>
                  <a:cubicBezTo>
                    <a:pt x="2440" y="160"/>
                    <a:pt x="2158" y="41"/>
                    <a:pt x="1882" y="41"/>
                  </a:cubicBezTo>
                  <a:cubicBezTo>
                    <a:pt x="1373" y="41"/>
                    <a:pt x="881" y="443"/>
                    <a:pt x="410" y="678"/>
                  </a:cubicBezTo>
                  <a:cubicBezTo>
                    <a:pt x="0" y="866"/>
                    <a:pt x="164" y="1612"/>
                    <a:pt x="452" y="1612"/>
                  </a:cubicBezTo>
                  <a:cubicBezTo>
                    <a:pt x="455" y="1612"/>
                    <a:pt x="459" y="1612"/>
                    <a:pt x="462" y="1612"/>
                  </a:cubicBezTo>
                  <a:cubicBezTo>
                    <a:pt x="518" y="1607"/>
                    <a:pt x="572" y="1605"/>
                    <a:pt x="625" y="1605"/>
                  </a:cubicBezTo>
                  <a:cubicBezTo>
                    <a:pt x="1895" y="1605"/>
                    <a:pt x="2508" y="2753"/>
                    <a:pt x="3504" y="3184"/>
                  </a:cubicBezTo>
                  <a:cubicBezTo>
                    <a:pt x="3665" y="3259"/>
                    <a:pt x="3818" y="3295"/>
                    <a:pt x="3955" y="3295"/>
                  </a:cubicBezTo>
                  <a:cubicBezTo>
                    <a:pt x="4389" y="3295"/>
                    <a:pt x="4667" y="2934"/>
                    <a:pt x="4575" y="2303"/>
                  </a:cubicBezTo>
                  <a:cubicBezTo>
                    <a:pt x="4523" y="1905"/>
                    <a:pt x="4541" y="1784"/>
                    <a:pt x="4973" y="1698"/>
                  </a:cubicBezTo>
                  <a:cubicBezTo>
                    <a:pt x="6127" y="1457"/>
                    <a:pt x="7264" y="1130"/>
                    <a:pt x="8401" y="837"/>
                  </a:cubicBezTo>
                  <a:lnTo>
                    <a:pt x="8401" y="837"/>
                  </a:lnTo>
                  <a:cubicBezTo>
                    <a:pt x="8535" y="525"/>
                    <a:pt x="8613" y="56"/>
                    <a:pt x="8256" y="56"/>
                  </a:cubicBezTo>
                  <a:cubicBezTo>
                    <a:pt x="7656" y="37"/>
                    <a:pt x="7046" y="1"/>
                    <a:pt x="644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1"/>
            <p:cNvSpPr/>
            <p:nvPr/>
          </p:nvSpPr>
          <p:spPr>
            <a:xfrm>
              <a:off x="5726825" y="1103850"/>
              <a:ext cx="262175" cy="54825"/>
            </a:xfrm>
            <a:custGeom>
              <a:avLst/>
              <a:gdLst/>
              <a:ahLst/>
              <a:cxnLst/>
              <a:rect l="l" t="t" r="r" b="b"/>
              <a:pathLst>
                <a:path w="10487" h="2193" extrusionOk="0">
                  <a:moveTo>
                    <a:pt x="2675" y="1"/>
                  </a:moveTo>
                  <a:cubicBezTo>
                    <a:pt x="2260" y="122"/>
                    <a:pt x="1984" y="208"/>
                    <a:pt x="1707" y="260"/>
                  </a:cubicBezTo>
                  <a:cubicBezTo>
                    <a:pt x="1625" y="276"/>
                    <a:pt x="1533" y="281"/>
                    <a:pt x="1436" y="281"/>
                  </a:cubicBezTo>
                  <a:cubicBezTo>
                    <a:pt x="1238" y="281"/>
                    <a:pt x="1018" y="259"/>
                    <a:pt x="814" y="259"/>
                  </a:cubicBezTo>
                  <a:cubicBezTo>
                    <a:pt x="370" y="259"/>
                    <a:pt x="1" y="367"/>
                    <a:pt x="83" y="1055"/>
                  </a:cubicBezTo>
                  <a:cubicBezTo>
                    <a:pt x="160" y="1671"/>
                    <a:pt x="629" y="1783"/>
                    <a:pt x="1147" y="1783"/>
                  </a:cubicBezTo>
                  <a:cubicBezTo>
                    <a:pt x="1443" y="1783"/>
                    <a:pt x="1754" y="1746"/>
                    <a:pt x="2018" y="1746"/>
                  </a:cubicBezTo>
                  <a:cubicBezTo>
                    <a:pt x="3176" y="1729"/>
                    <a:pt x="4334" y="1625"/>
                    <a:pt x="5488" y="1625"/>
                  </a:cubicBezTo>
                  <a:cubicBezTo>
                    <a:pt x="6641" y="1625"/>
                    <a:pt x="7790" y="1729"/>
                    <a:pt x="8931" y="2126"/>
                  </a:cubicBezTo>
                  <a:cubicBezTo>
                    <a:pt x="9064" y="2171"/>
                    <a:pt x="9201" y="2192"/>
                    <a:pt x="9336" y="2192"/>
                  </a:cubicBezTo>
                  <a:cubicBezTo>
                    <a:pt x="9780" y="2192"/>
                    <a:pt x="10194" y="1955"/>
                    <a:pt x="10314" y="1504"/>
                  </a:cubicBezTo>
                  <a:cubicBezTo>
                    <a:pt x="10486" y="813"/>
                    <a:pt x="9761" y="744"/>
                    <a:pt x="9294" y="606"/>
                  </a:cubicBezTo>
                  <a:cubicBezTo>
                    <a:pt x="8746" y="426"/>
                    <a:pt x="8189" y="370"/>
                    <a:pt x="7630" y="370"/>
                  </a:cubicBezTo>
                  <a:cubicBezTo>
                    <a:pt x="6715" y="370"/>
                    <a:pt x="5795" y="519"/>
                    <a:pt x="4900" y="519"/>
                  </a:cubicBezTo>
                  <a:cubicBezTo>
                    <a:pt x="4133" y="519"/>
                    <a:pt x="3384" y="409"/>
                    <a:pt x="267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1"/>
            <p:cNvSpPr/>
            <p:nvPr/>
          </p:nvSpPr>
          <p:spPr>
            <a:xfrm>
              <a:off x="6497925" y="4391525"/>
              <a:ext cx="125725" cy="97375"/>
            </a:xfrm>
            <a:custGeom>
              <a:avLst/>
              <a:gdLst/>
              <a:ahLst/>
              <a:cxnLst/>
              <a:rect l="l" t="t" r="r" b="b"/>
              <a:pathLst>
                <a:path w="5029" h="3895" extrusionOk="0">
                  <a:moveTo>
                    <a:pt x="4062" y="0"/>
                  </a:moveTo>
                  <a:cubicBezTo>
                    <a:pt x="3557" y="0"/>
                    <a:pt x="2937" y="491"/>
                    <a:pt x="2445" y="491"/>
                  </a:cubicBezTo>
                  <a:cubicBezTo>
                    <a:pt x="2234" y="491"/>
                    <a:pt x="2046" y="401"/>
                    <a:pt x="1901" y="144"/>
                  </a:cubicBezTo>
                  <a:cubicBezTo>
                    <a:pt x="0" y="403"/>
                    <a:pt x="570" y="1975"/>
                    <a:pt x="225" y="2960"/>
                  </a:cubicBezTo>
                  <a:cubicBezTo>
                    <a:pt x="38" y="3485"/>
                    <a:pt x="566" y="3894"/>
                    <a:pt x="1172" y="3894"/>
                  </a:cubicBezTo>
                  <a:cubicBezTo>
                    <a:pt x="1185" y="3894"/>
                    <a:pt x="1197" y="3894"/>
                    <a:pt x="1210" y="3894"/>
                  </a:cubicBezTo>
                  <a:cubicBezTo>
                    <a:pt x="2298" y="3876"/>
                    <a:pt x="5029" y="1630"/>
                    <a:pt x="4804" y="783"/>
                  </a:cubicBezTo>
                  <a:cubicBezTo>
                    <a:pt x="4638" y="185"/>
                    <a:pt x="4372" y="0"/>
                    <a:pt x="406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1"/>
            <p:cNvSpPr/>
            <p:nvPr/>
          </p:nvSpPr>
          <p:spPr>
            <a:xfrm>
              <a:off x="5334875" y="2906300"/>
              <a:ext cx="82100" cy="128050"/>
            </a:xfrm>
            <a:custGeom>
              <a:avLst/>
              <a:gdLst/>
              <a:ahLst/>
              <a:cxnLst/>
              <a:rect l="l" t="t" r="r" b="b"/>
              <a:pathLst>
                <a:path w="3284" h="5122" extrusionOk="0">
                  <a:moveTo>
                    <a:pt x="519" y="1"/>
                  </a:moveTo>
                  <a:lnTo>
                    <a:pt x="380" y="139"/>
                  </a:lnTo>
                  <a:cubicBezTo>
                    <a:pt x="104" y="1452"/>
                    <a:pt x="0" y="2766"/>
                    <a:pt x="380" y="4062"/>
                  </a:cubicBezTo>
                  <a:cubicBezTo>
                    <a:pt x="534" y="4660"/>
                    <a:pt x="796" y="5122"/>
                    <a:pt x="1420" y="5122"/>
                  </a:cubicBezTo>
                  <a:cubicBezTo>
                    <a:pt x="1500" y="5122"/>
                    <a:pt x="1585" y="5114"/>
                    <a:pt x="1676" y="5099"/>
                  </a:cubicBezTo>
                  <a:cubicBezTo>
                    <a:pt x="2471" y="4978"/>
                    <a:pt x="3284" y="4408"/>
                    <a:pt x="3111" y="3734"/>
                  </a:cubicBezTo>
                  <a:cubicBezTo>
                    <a:pt x="2748" y="2213"/>
                    <a:pt x="2108" y="744"/>
                    <a:pt x="519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1"/>
            <p:cNvSpPr/>
            <p:nvPr/>
          </p:nvSpPr>
          <p:spPr>
            <a:xfrm>
              <a:off x="4869125" y="997550"/>
              <a:ext cx="160750" cy="66150"/>
            </a:xfrm>
            <a:custGeom>
              <a:avLst/>
              <a:gdLst/>
              <a:ahLst/>
              <a:cxnLst/>
              <a:rect l="l" t="t" r="r" b="b"/>
              <a:pathLst>
                <a:path w="6430" h="2646" extrusionOk="0">
                  <a:moveTo>
                    <a:pt x="1040" y="1"/>
                  </a:moveTo>
                  <a:cubicBezTo>
                    <a:pt x="589" y="1"/>
                    <a:pt x="239" y="358"/>
                    <a:pt x="104" y="814"/>
                  </a:cubicBezTo>
                  <a:cubicBezTo>
                    <a:pt x="1" y="1108"/>
                    <a:pt x="191" y="1419"/>
                    <a:pt x="502" y="1470"/>
                  </a:cubicBezTo>
                  <a:cubicBezTo>
                    <a:pt x="1971" y="1885"/>
                    <a:pt x="3440" y="2283"/>
                    <a:pt x="4736" y="2646"/>
                  </a:cubicBezTo>
                  <a:cubicBezTo>
                    <a:pt x="5427" y="2611"/>
                    <a:pt x="5928" y="2611"/>
                    <a:pt x="6239" y="2127"/>
                  </a:cubicBezTo>
                  <a:cubicBezTo>
                    <a:pt x="6429" y="1851"/>
                    <a:pt x="6308" y="1470"/>
                    <a:pt x="6066" y="1419"/>
                  </a:cubicBezTo>
                  <a:cubicBezTo>
                    <a:pt x="4373" y="1021"/>
                    <a:pt x="2852" y="36"/>
                    <a:pt x="1072" y="2"/>
                  </a:cubicBezTo>
                  <a:cubicBezTo>
                    <a:pt x="1061" y="1"/>
                    <a:pt x="1051" y="1"/>
                    <a:pt x="1040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1"/>
            <p:cNvSpPr/>
            <p:nvPr/>
          </p:nvSpPr>
          <p:spPr>
            <a:xfrm>
              <a:off x="3763550" y="998475"/>
              <a:ext cx="117975" cy="55725"/>
            </a:xfrm>
            <a:custGeom>
              <a:avLst/>
              <a:gdLst/>
              <a:ahLst/>
              <a:cxnLst/>
              <a:rect l="l" t="t" r="r" b="b"/>
              <a:pathLst>
                <a:path w="4719" h="2229" extrusionOk="0">
                  <a:moveTo>
                    <a:pt x="747" y="0"/>
                  </a:moveTo>
                  <a:cubicBezTo>
                    <a:pt x="407" y="0"/>
                    <a:pt x="65" y="161"/>
                    <a:pt x="18" y="690"/>
                  </a:cubicBezTo>
                  <a:cubicBezTo>
                    <a:pt x="0" y="863"/>
                    <a:pt x="190" y="1053"/>
                    <a:pt x="277" y="1243"/>
                  </a:cubicBezTo>
                  <a:lnTo>
                    <a:pt x="2333" y="2228"/>
                  </a:lnTo>
                  <a:cubicBezTo>
                    <a:pt x="2437" y="2220"/>
                    <a:pt x="2541" y="2220"/>
                    <a:pt x="2644" y="2220"/>
                  </a:cubicBezTo>
                  <a:cubicBezTo>
                    <a:pt x="2748" y="2220"/>
                    <a:pt x="2852" y="2220"/>
                    <a:pt x="2955" y="2211"/>
                  </a:cubicBezTo>
                  <a:cubicBezTo>
                    <a:pt x="3647" y="2142"/>
                    <a:pt x="4718" y="2090"/>
                    <a:pt x="4511" y="1261"/>
                  </a:cubicBezTo>
                  <a:cubicBezTo>
                    <a:pt x="4255" y="308"/>
                    <a:pt x="3582" y="187"/>
                    <a:pt x="2842" y="187"/>
                  </a:cubicBezTo>
                  <a:cubicBezTo>
                    <a:pt x="2589" y="187"/>
                    <a:pt x="2328" y="201"/>
                    <a:pt x="2074" y="201"/>
                  </a:cubicBezTo>
                  <a:cubicBezTo>
                    <a:pt x="1762" y="201"/>
                    <a:pt x="1460" y="180"/>
                    <a:pt x="1193" y="85"/>
                  </a:cubicBezTo>
                  <a:cubicBezTo>
                    <a:pt x="1066" y="36"/>
                    <a:pt x="907" y="0"/>
                    <a:pt x="74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1"/>
            <p:cNvSpPr/>
            <p:nvPr/>
          </p:nvSpPr>
          <p:spPr>
            <a:xfrm>
              <a:off x="6244750" y="3463175"/>
              <a:ext cx="127900" cy="76650"/>
            </a:xfrm>
            <a:custGeom>
              <a:avLst/>
              <a:gdLst/>
              <a:ahLst/>
              <a:cxnLst/>
              <a:rect l="l" t="t" r="r" b="b"/>
              <a:pathLst>
                <a:path w="5116" h="3066" extrusionOk="0">
                  <a:moveTo>
                    <a:pt x="4184" y="1"/>
                  </a:moveTo>
                  <a:cubicBezTo>
                    <a:pt x="4093" y="1"/>
                    <a:pt x="4000" y="13"/>
                    <a:pt x="3906" y="36"/>
                  </a:cubicBezTo>
                  <a:cubicBezTo>
                    <a:pt x="3232" y="209"/>
                    <a:pt x="2575" y="416"/>
                    <a:pt x="1918" y="641"/>
                  </a:cubicBezTo>
                  <a:lnTo>
                    <a:pt x="1936" y="641"/>
                  </a:lnTo>
                  <a:cubicBezTo>
                    <a:pt x="1659" y="848"/>
                    <a:pt x="1383" y="1038"/>
                    <a:pt x="1089" y="1194"/>
                  </a:cubicBezTo>
                  <a:cubicBezTo>
                    <a:pt x="432" y="1505"/>
                    <a:pt x="0" y="2093"/>
                    <a:pt x="311" y="2680"/>
                  </a:cubicBezTo>
                  <a:cubicBezTo>
                    <a:pt x="460" y="2964"/>
                    <a:pt x="650" y="3065"/>
                    <a:pt x="856" y="3065"/>
                  </a:cubicBezTo>
                  <a:cubicBezTo>
                    <a:pt x="1178" y="3065"/>
                    <a:pt x="1537" y="2818"/>
                    <a:pt x="1832" y="2628"/>
                  </a:cubicBezTo>
                  <a:cubicBezTo>
                    <a:pt x="2558" y="2093"/>
                    <a:pt x="3370" y="1695"/>
                    <a:pt x="4234" y="1436"/>
                  </a:cubicBezTo>
                  <a:cubicBezTo>
                    <a:pt x="4631" y="1332"/>
                    <a:pt x="5115" y="1108"/>
                    <a:pt x="4994" y="606"/>
                  </a:cubicBezTo>
                  <a:cubicBezTo>
                    <a:pt x="4883" y="203"/>
                    <a:pt x="4559" y="1"/>
                    <a:pt x="418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1"/>
            <p:cNvSpPr/>
            <p:nvPr/>
          </p:nvSpPr>
          <p:spPr>
            <a:xfrm>
              <a:off x="6286725" y="2464325"/>
              <a:ext cx="67775" cy="93850"/>
            </a:xfrm>
            <a:custGeom>
              <a:avLst/>
              <a:gdLst/>
              <a:ahLst/>
              <a:cxnLst/>
              <a:rect l="l" t="t" r="r" b="b"/>
              <a:pathLst>
                <a:path w="2711" h="3754" extrusionOk="0">
                  <a:moveTo>
                    <a:pt x="1532" y="0"/>
                  </a:moveTo>
                  <a:cubicBezTo>
                    <a:pt x="1516" y="0"/>
                    <a:pt x="1500" y="0"/>
                    <a:pt x="1484" y="1"/>
                  </a:cubicBezTo>
                  <a:cubicBezTo>
                    <a:pt x="187" y="53"/>
                    <a:pt x="239" y="1332"/>
                    <a:pt x="101" y="2265"/>
                  </a:cubicBezTo>
                  <a:cubicBezTo>
                    <a:pt x="1" y="3066"/>
                    <a:pt x="465" y="3754"/>
                    <a:pt x="1243" y="3754"/>
                  </a:cubicBezTo>
                  <a:cubicBezTo>
                    <a:pt x="1271" y="3754"/>
                    <a:pt x="1299" y="3753"/>
                    <a:pt x="1328" y="3751"/>
                  </a:cubicBezTo>
                  <a:cubicBezTo>
                    <a:pt x="2711" y="3682"/>
                    <a:pt x="1967" y="2403"/>
                    <a:pt x="2313" y="1815"/>
                  </a:cubicBezTo>
                  <a:cubicBezTo>
                    <a:pt x="2228" y="1050"/>
                    <a:pt x="2528" y="0"/>
                    <a:pt x="153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1"/>
            <p:cNvSpPr/>
            <p:nvPr/>
          </p:nvSpPr>
          <p:spPr>
            <a:xfrm>
              <a:off x="6279300" y="2861375"/>
              <a:ext cx="75625" cy="97275"/>
            </a:xfrm>
            <a:custGeom>
              <a:avLst/>
              <a:gdLst/>
              <a:ahLst/>
              <a:cxnLst/>
              <a:rect l="l" t="t" r="r" b="b"/>
              <a:pathLst>
                <a:path w="3025" h="3891" extrusionOk="0">
                  <a:moveTo>
                    <a:pt x="2403" y="1"/>
                  </a:moveTo>
                  <a:cubicBezTo>
                    <a:pt x="2178" y="1"/>
                    <a:pt x="1971" y="104"/>
                    <a:pt x="1850" y="277"/>
                  </a:cubicBezTo>
                  <a:cubicBezTo>
                    <a:pt x="1504" y="1193"/>
                    <a:pt x="882" y="1884"/>
                    <a:pt x="277" y="2610"/>
                  </a:cubicBezTo>
                  <a:cubicBezTo>
                    <a:pt x="35" y="2869"/>
                    <a:pt x="1" y="3284"/>
                    <a:pt x="208" y="3578"/>
                  </a:cubicBezTo>
                  <a:cubicBezTo>
                    <a:pt x="326" y="3766"/>
                    <a:pt x="507" y="3890"/>
                    <a:pt x="682" y="3890"/>
                  </a:cubicBezTo>
                  <a:cubicBezTo>
                    <a:pt x="764" y="3890"/>
                    <a:pt x="845" y="3863"/>
                    <a:pt x="916" y="3802"/>
                  </a:cubicBezTo>
                  <a:cubicBezTo>
                    <a:pt x="1815" y="3128"/>
                    <a:pt x="2731" y="2420"/>
                    <a:pt x="3025" y="1452"/>
                  </a:cubicBezTo>
                  <a:cubicBezTo>
                    <a:pt x="2973" y="744"/>
                    <a:pt x="2921" y="225"/>
                    <a:pt x="24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1"/>
            <p:cNvSpPr/>
            <p:nvPr/>
          </p:nvSpPr>
          <p:spPr>
            <a:xfrm>
              <a:off x="4145025" y="994975"/>
              <a:ext cx="111500" cy="47325"/>
            </a:xfrm>
            <a:custGeom>
              <a:avLst/>
              <a:gdLst/>
              <a:ahLst/>
              <a:cxnLst/>
              <a:rect l="l" t="t" r="r" b="b"/>
              <a:pathLst>
                <a:path w="4460" h="1893" extrusionOk="0">
                  <a:moveTo>
                    <a:pt x="1539" y="105"/>
                  </a:moveTo>
                  <a:cubicBezTo>
                    <a:pt x="969" y="243"/>
                    <a:pt x="139" y="1"/>
                    <a:pt x="70" y="744"/>
                  </a:cubicBezTo>
                  <a:cubicBezTo>
                    <a:pt x="1" y="1418"/>
                    <a:pt x="813" y="1418"/>
                    <a:pt x="1332" y="1556"/>
                  </a:cubicBezTo>
                  <a:cubicBezTo>
                    <a:pt x="1764" y="1677"/>
                    <a:pt x="2213" y="1764"/>
                    <a:pt x="2645" y="1815"/>
                  </a:cubicBezTo>
                  <a:cubicBezTo>
                    <a:pt x="2898" y="1847"/>
                    <a:pt x="3179" y="1893"/>
                    <a:pt x="3440" y="1893"/>
                  </a:cubicBezTo>
                  <a:cubicBezTo>
                    <a:pt x="3890" y="1893"/>
                    <a:pt x="4279" y="1756"/>
                    <a:pt x="4356" y="1176"/>
                  </a:cubicBezTo>
                  <a:cubicBezTo>
                    <a:pt x="4459" y="346"/>
                    <a:pt x="3561" y="416"/>
                    <a:pt x="2956" y="329"/>
                  </a:cubicBezTo>
                  <a:lnTo>
                    <a:pt x="1539" y="10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1"/>
            <p:cNvSpPr/>
            <p:nvPr/>
          </p:nvSpPr>
          <p:spPr>
            <a:xfrm>
              <a:off x="7213625" y="3803350"/>
              <a:ext cx="74075" cy="80050"/>
            </a:xfrm>
            <a:custGeom>
              <a:avLst/>
              <a:gdLst/>
              <a:ahLst/>
              <a:cxnLst/>
              <a:rect l="l" t="t" r="r" b="b"/>
              <a:pathLst>
                <a:path w="2963" h="3202" extrusionOk="0">
                  <a:moveTo>
                    <a:pt x="573" y="1"/>
                  </a:moveTo>
                  <a:cubicBezTo>
                    <a:pt x="233" y="1"/>
                    <a:pt x="0" y="333"/>
                    <a:pt x="59" y="704"/>
                  </a:cubicBezTo>
                  <a:cubicBezTo>
                    <a:pt x="284" y="1965"/>
                    <a:pt x="1096" y="2777"/>
                    <a:pt x="2289" y="3175"/>
                  </a:cubicBezTo>
                  <a:cubicBezTo>
                    <a:pt x="2343" y="3193"/>
                    <a:pt x="2395" y="3202"/>
                    <a:pt x="2445" y="3202"/>
                  </a:cubicBezTo>
                  <a:cubicBezTo>
                    <a:pt x="2729" y="3202"/>
                    <a:pt x="2933" y="2914"/>
                    <a:pt x="2963" y="2414"/>
                  </a:cubicBezTo>
                  <a:cubicBezTo>
                    <a:pt x="2341" y="1619"/>
                    <a:pt x="1960" y="427"/>
                    <a:pt x="751" y="30"/>
                  </a:cubicBezTo>
                  <a:cubicBezTo>
                    <a:pt x="689" y="10"/>
                    <a:pt x="630" y="1"/>
                    <a:pt x="57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1"/>
            <p:cNvSpPr/>
            <p:nvPr/>
          </p:nvSpPr>
          <p:spPr>
            <a:xfrm>
              <a:off x="6542025" y="3118350"/>
              <a:ext cx="66075" cy="79800"/>
            </a:xfrm>
            <a:custGeom>
              <a:avLst/>
              <a:gdLst/>
              <a:ahLst/>
              <a:cxnLst/>
              <a:rect l="l" t="t" r="r" b="b"/>
              <a:pathLst>
                <a:path w="2643" h="3192" extrusionOk="0">
                  <a:moveTo>
                    <a:pt x="1295" y="1"/>
                  </a:moveTo>
                  <a:cubicBezTo>
                    <a:pt x="1273" y="1"/>
                    <a:pt x="1250" y="2"/>
                    <a:pt x="1226" y="4"/>
                  </a:cubicBezTo>
                  <a:cubicBezTo>
                    <a:pt x="275" y="108"/>
                    <a:pt x="51" y="954"/>
                    <a:pt x="33" y="1732"/>
                  </a:cubicBezTo>
                  <a:cubicBezTo>
                    <a:pt x="1" y="2354"/>
                    <a:pt x="200" y="3192"/>
                    <a:pt x="910" y="3192"/>
                  </a:cubicBezTo>
                  <a:cubicBezTo>
                    <a:pt x="950" y="3192"/>
                    <a:pt x="992" y="3189"/>
                    <a:pt x="1036" y="3184"/>
                  </a:cubicBezTo>
                  <a:cubicBezTo>
                    <a:pt x="2643" y="2959"/>
                    <a:pt x="1640" y="1767"/>
                    <a:pt x="1640" y="1110"/>
                  </a:cubicBezTo>
                  <a:cubicBezTo>
                    <a:pt x="1740" y="547"/>
                    <a:pt x="1792" y="1"/>
                    <a:pt x="129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1"/>
            <p:cNvSpPr/>
            <p:nvPr/>
          </p:nvSpPr>
          <p:spPr>
            <a:xfrm>
              <a:off x="4278100" y="987200"/>
              <a:ext cx="87225" cy="50150"/>
            </a:xfrm>
            <a:custGeom>
              <a:avLst/>
              <a:gdLst/>
              <a:ahLst/>
              <a:cxnLst/>
              <a:rect l="l" t="t" r="r" b="b"/>
              <a:pathLst>
                <a:path w="3489" h="2006" extrusionOk="0">
                  <a:moveTo>
                    <a:pt x="2519" y="46"/>
                  </a:moveTo>
                  <a:cubicBezTo>
                    <a:pt x="2407" y="46"/>
                    <a:pt x="2296" y="60"/>
                    <a:pt x="2195" y="87"/>
                  </a:cubicBezTo>
                  <a:cubicBezTo>
                    <a:pt x="1435" y="312"/>
                    <a:pt x="191" y="1"/>
                    <a:pt x="87" y="1107"/>
                  </a:cubicBezTo>
                  <a:cubicBezTo>
                    <a:pt x="1" y="1798"/>
                    <a:pt x="986" y="1746"/>
                    <a:pt x="1642" y="1781"/>
                  </a:cubicBezTo>
                  <a:cubicBezTo>
                    <a:pt x="2299" y="1556"/>
                    <a:pt x="3422" y="2005"/>
                    <a:pt x="3474" y="813"/>
                  </a:cubicBezTo>
                  <a:cubicBezTo>
                    <a:pt x="3488" y="284"/>
                    <a:pt x="2986" y="46"/>
                    <a:pt x="2519" y="4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1"/>
            <p:cNvSpPr/>
            <p:nvPr/>
          </p:nvSpPr>
          <p:spPr>
            <a:xfrm>
              <a:off x="6595650" y="1204100"/>
              <a:ext cx="81075" cy="41800"/>
            </a:xfrm>
            <a:custGeom>
              <a:avLst/>
              <a:gdLst/>
              <a:ahLst/>
              <a:cxnLst/>
              <a:rect l="l" t="t" r="r" b="b"/>
              <a:pathLst>
                <a:path w="3243" h="1672" extrusionOk="0">
                  <a:moveTo>
                    <a:pt x="1466" y="121"/>
                  </a:moveTo>
                  <a:cubicBezTo>
                    <a:pt x="1366" y="163"/>
                    <a:pt x="1241" y="173"/>
                    <a:pt x="1106" y="173"/>
                  </a:cubicBezTo>
                  <a:cubicBezTo>
                    <a:pt x="987" y="173"/>
                    <a:pt x="861" y="165"/>
                    <a:pt x="738" y="165"/>
                  </a:cubicBezTo>
                  <a:cubicBezTo>
                    <a:pt x="371" y="165"/>
                    <a:pt x="34" y="234"/>
                    <a:pt x="14" y="778"/>
                  </a:cubicBezTo>
                  <a:cubicBezTo>
                    <a:pt x="0" y="1593"/>
                    <a:pt x="628" y="1660"/>
                    <a:pt x="1232" y="1660"/>
                  </a:cubicBezTo>
                  <a:cubicBezTo>
                    <a:pt x="1352" y="1660"/>
                    <a:pt x="1472" y="1658"/>
                    <a:pt x="1585" y="1658"/>
                  </a:cubicBezTo>
                  <a:cubicBezTo>
                    <a:pt x="1627" y="1658"/>
                    <a:pt x="1668" y="1658"/>
                    <a:pt x="1708" y="1659"/>
                  </a:cubicBezTo>
                  <a:cubicBezTo>
                    <a:pt x="1826" y="1666"/>
                    <a:pt x="1954" y="1672"/>
                    <a:pt x="2085" y="1672"/>
                  </a:cubicBezTo>
                  <a:cubicBezTo>
                    <a:pt x="2644" y="1672"/>
                    <a:pt x="3242" y="1563"/>
                    <a:pt x="3228" y="933"/>
                  </a:cubicBezTo>
                  <a:cubicBezTo>
                    <a:pt x="3194" y="0"/>
                    <a:pt x="2209" y="207"/>
                    <a:pt x="1466" y="12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1"/>
            <p:cNvSpPr/>
            <p:nvPr/>
          </p:nvSpPr>
          <p:spPr>
            <a:xfrm>
              <a:off x="5040350" y="1034625"/>
              <a:ext cx="81550" cy="46975"/>
            </a:xfrm>
            <a:custGeom>
              <a:avLst/>
              <a:gdLst/>
              <a:ahLst/>
              <a:cxnLst/>
              <a:rect l="l" t="t" r="r" b="b"/>
              <a:pathLst>
                <a:path w="3262" h="1879" extrusionOk="0">
                  <a:moveTo>
                    <a:pt x="1625" y="1"/>
                  </a:moveTo>
                  <a:cubicBezTo>
                    <a:pt x="803" y="1"/>
                    <a:pt x="279" y="461"/>
                    <a:pt x="99" y="1249"/>
                  </a:cubicBezTo>
                  <a:cubicBezTo>
                    <a:pt x="0" y="1616"/>
                    <a:pt x="339" y="1879"/>
                    <a:pt x="645" y="1879"/>
                  </a:cubicBezTo>
                  <a:cubicBezTo>
                    <a:pt x="714" y="1879"/>
                    <a:pt x="781" y="1865"/>
                    <a:pt x="842" y="1837"/>
                  </a:cubicBezTo>
                  <a:cubicBezTo>
                    <a:pt x="1620" y="1474"/>
                    <a:pt x="2829" y="1750"/>
                    <a:pt x="3106" y="800"/>
                  </a:cubicBezTo>
                  <a:cubicBezTo>
                    <a:pt x="3261" y="229"/>
                    <a:pt x="2363" y="22"/>
                    <a:pt x="1758" y="5"/>
                  </a:cubicBezTo>
                  <a:cubicBezTo>
                    <a:pt x="1713" y="2"/>
                    <a:pt x="1668" y="1"/>
                    <a:pt x="162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1"/>
            <p:cNvSpPr/>
            <p:nvPr/>
          </p:nvSpPr>
          <p:spPr>
            <a:xfrm>
              <a:off x="6380950" y="3302475"/>
              <a:ext cx="77800" cy="40225"/>
            </a:xfrm>
            <a:custGeom>
              <a:avLst/>
              <a:gdLst/>
              <a:ahLst/>
              <a:cxnLst/>
              <a:rect l="l" t="t" r="r" b="b"/>
              <a:pathLst>
                <a:path w="3112" h="1609" extrusionOk="0">
                  <a:moveTo>
                    <a:pt x="843" y="80"/>
                  </a:moveTo>
                  <a:cubicBezTo>
                    <a:pt x="352" y="80"/>
                    <a:pt x="1" y="466"/>
                    <a:pt x="65" y="882"/>
                  </a:cubicBezTo>
                  <a:cubicBezTo>
                    <a:pt x="161" y="1545"/>
                    <a:pt x="602" y="1578"/>
                    <a:pt x="1054" y="1578"/>
                  </a:cubicBezTo>
                  <a:cubicBezTo>
                    <a:pt x="1103" y="1578"/>
                    <a:pt x="1152" y="1577"/>
                    <a:pt x="1201" y="1577"/>
                  </a:cubicBezTo>
                  <a:cubicBezTo>
                    <a:pt x="1347" y="1577"/>
                    <a:pt x="1491" y="1581"/>
                    <a:pt x="1620" y="1608"/>
                  </a:cubicBezTo>
                  <a:cubicBezTo>
                    <a:pt x="1746" y="1549"/>
                    <a:pt x="1903" y="1535"/>
                    <a:pt x="2065" y="1535"/>
                  </a:cubicBezTo>
                  <a:cubicBezTo>
                    <a:pt x="2212" y="1535"/>
                    <a:pt x="2363" y="1547"/>
                    <a:pt x="2502" y="1547"/>
                  </a:cubicBezTo>
                  <a:cubicBezTo>
                    <a:pt x="2845" y="1547"/>
                    <a:pt x="3112" y="1478"/>
                    <a:pt x="3037" y="1003"/>
                  </a:cubicBezTo>
                  <a:cubicBezTo>
                    <a:pt x="2882" y="1"/>
                    <a:pt x="1741" y="191"/>
                    <a:pt x="963" y="87"/>
                  </a:cubicBezTo>
                  <a:cubicBezTo>
                    <a:pt x="923" y="82"/>
                    <a:pt x="882" y="80"/>
                    <a:pt x="843" y="8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1"/>
            <p:cNvSpPr/>
            <p:nvPr/>
          </p:nvSpPr>
          <p:spPr>
            <a:xfrm>
              <a:off x="4384825" y="996700"/>
              <a:ext cx="62025" cy="39775"/>
            </a:xfrm>
            <a:custGeom>
              <a:avLst/>
              <a:gdLst/>
              <a:ahLst/>
              <a:cxnLst/>
              <a:rect l="l" t="t" r="r" b="b"/>
              <a:pathLst>
                <a:path w="2481" h="1591" extrusionOk="0">
                  <a:moveTo>
                    <a:pt x="1811" y="155"/>
                  </a:moveTo>
                  <a:cubicBezTo>
                    <a:pt x="1713" y="155"/>
                    <a:pt x="1613" y="168"/>
                    <a:pt x="1521" y="191"/>
                  </a:cubicBezTo>
                  <a:cubicBezTo>
                    <a:pt x="985" y="312"/>
                    <a:pt x="121" y="1"/>
                    <a:pt x="52" y="917"/>
                  </a:cubicBezTo>
                  <a:cubicBezTo>
                    <a:pt x="0" y="1487"/>
                    <a:pt x="536" y="1574"/>
                    <a:pt x="1054" y="1591"/>
                  </a:cubicBezTo>
                  <a:cubicBezTo>
                    <a:pt x="1573" y="1418"/>
                    <a:pt x="2385" y="1556"/>
                    <a:pt x="2454" y="727"/>
                  </a:cubicBezTo>
                  <a:cubicBezTo>
                    <a:pt x="2481" y="311"/>
                    <a:pt x="2153" y="155"/>
                    <a:pt x="1811" y="15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1"/>
            <p:cNvSpPr/>
            <p:nvPr/>
          </p:nvSpPr>
          <p:spPr>
            <a:xfrm>
              <a:off x="2100625" y="1004500"/>
              <a:ext cx="520200" cy="95050"/>
            </a:xfrm>
            <a:custGeom>
              <a:avLst/>
              <a:gdLst/>
              <a:ahLst/>
              <a:cxnLst/>
              <a:rect l="l" t="t" r="r" b="b"/>
              <a:pathLst>
                <a:path w="20808" h="3802" extrusionOk="0">
                  <a:moveTo>
                    <a:pt x="20756" y="0"/>
                  </a:moveTo>
                  <a:lnTo>
                    <a:pt x="20738" y="17"/>
                  </a:lnTo>
                  <a:lnTo>
                    <a:pt x="20773" y="17"/>
                  </a:lnTo>
                  <a:lnTo>
                    <a:pt x="20808" y="0"/>
                  </a:lnTo>
                  <a:close/>
                  <a:moveTo>
                    <a:pt x="1" y="3785"/>
                  </a:moveTo>
                  <a:lnTo>
                    <a:pt x="1" y="3802"/>
                  </a:lnTo>
                  <a:lnTo>
                    <a:pt x="18" y="3802"/>
                  </a:lnTo>
                  <a:lnTo>
                    <a:pt x="18" y="378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1"/>
            <p:cNvSpPr/>
            <p:nvPr/>
          </p:nvSpPr>
          <p:spPr>
            <a:xfrm>
              <a:off x="233350" y="949250"/>
              <a:ext cx="3232550" cy="3802300"/>
            </a:xfrm>
            <a:custGeom>
              <a:avLst/>
              <a:gdLst/>
              <a:ahLst/>
              <a:cxnLst/>
              <a:rect l="l" t="t" r="r" b="b"/>
              <a:pathLst>
                <a:path w="129302" h="152092" extrusionOk="0">
                  <a:moveTo>
                    <a:pt x="97270" y="1644"/>
                  </a:moveTo>
                  <a:cubicBezTo>
                    <a:pt x="97347" y="1644"/>
                    <a:pt x="97424" y="1648"/>
                    <a:pt x="97503" y="1657"/>
                  </a:cubicBezTo>
                  <a:cubicBezTo>
                    <a:pt x="97555" y="1674"/>
                    <a:pt x="97607" y="1692"/>
                    <a:pt x="97642" y="1709"/>
                  </a:cubicBezTo>
                  <a:lnTo>
                    <a:pt x="95601" y="2170"/>
                  </a:lnTo>
                  <a:lnTo>
                    <a:pt x="95601" y="2170"/>
                  </a:lnTo>
                  <a:cubicBezTo>
                    <a:pt x="96129" y="1917"/>
                    <a:pt x="96661" y="1644"/>
                    <a:pt x="97270" y="1644"/>
                  </a:cubicBezTo>
                  <a:close/>
                  <a:moveTo>
                    <a:pt x="95473" y="2210"/>
                  </a:moveTo>
                  <a:lnTo>
                    <a:pt x="95447" y="2227"/>
                  </a:lnTo>
                  <a:lnTo>
                    <a:pt x="95429" y="2227"/>
                  </a:lnTo>
                  <a:lnTo>
                    <a:pt x="95464" y="2210"/>
                  </a:lnTo>
                  <a:close/>
                  <a:moveTo>
                    <a:pt x="68358" y="8951"/>
                  </a:moveTo>
                  <a:cubicBezTo>
                    <a:pt x="68553" y="8951"/>
                    <a:pt x="68761" y="9049"/>
                    <a:pt x="68989" y="9313"/>
                  </a:cubicBezTo>
                  <a:cubicBezTo>
                    <a:pt x="69208" y="9280"/>
                    <a:pt x="69420" y="9268"/>
                    <a:pt x="69634" y="9268"/>
                  </a:cubicBezTo>
                  <a:cubicBezTo>
                    <a:pt x="69758" y="9268"/>
                    <a:pt x="69882" y="9272"/>
                    <a:pt x="70008" y="9278"/>
                  </a:cubicBezTo>
                  <a:cubicBezTo>
                    <a:pt x="70061" y="9286"/>
                    <a:pt x="70117" y="9289"/>
                    <a:pt x="70177" y="9289"/>
                  </a:cubicBezTo>
                  <a:cubicBezTo>
                    <a:pt x="70522" y="9289"/>
                    <a:pt x="70965" y="9176"/>
                    <a:pt x="71318" y="9176"/>
                  </a:cubicBezTo>
                  <a:cubicBezTo>
                    <a:pt x="71841" y="9176"/>
                    <a:pt x="72167" y="9425"/>
                    <a:pt x="71685" y="10661"/>
                  </a:cubicBezTo>
                  <a:cubicBezTo>
                    <a:pt x="71581" y="10937"/>
                    <a:pt x="71823" y="11265"/>
                    <a:pt x="72151" y="11386"/>
                  </a:cubicBezTo>
                  <a:cubicBezTo>
                    <a:pt x="72428" y="11438"/>
                    <a:pt x="72722" y="11490"/>
                    <a:pt x="72998" y="11507"/>
                  </a:cubicBezTo>
                  <a:cubicBezTo>
                    <a:pt x="72652" y="11922"/>
                    <a:pt x="72359" y="12406"/>
                    <a:pt x="71927" y="12717"/>
                  </a:cubicBezTo>
                  <a:cubicBezTo>
                    <a:pt x="71831" y="12786"/>
                    <a:pt x="71741" y="12813"/>
                    <a:pt x="71654" y="12813"/>
                  </a:cubicBezTo>
                  <a:cubicBezTo>
                    <a:pt x="71349" y="12813"/>
                    <a:pt x="71090" y="12473"/>
                    <a:pt x="70821" y="12406"/>
                  </a:cubicBezTo>
                  <a:cubicBezTo>
                    <a:pt x="69127" y="11939"/>
                    <a:pt x="69334" y="10488"/>
                    <a:pt x="68989" y="9313"/>
                  </a:cubicBezTo>
                  <a:lnTo>
                    <a:pt x="67330" y="9520"/>
                  </a:lnTo>
                  <a:cubicBezTo>
                    <a:pt x="67668" y="9295"/>
                    <a:pt x="67992" y="8951"/>
                    <a:pt x="68358" y="8951"/>
                  </a:cubicBezTo>
                  <a:close/>
                  <a:moveTo>
                    <a:pt x="51546" y="12467"/>
                  </a:moveTo>
                  <a:cubicBezTo>
                    <a:pt x="51593" y="12467"/>
                    <a:pt x="51647" y="12470"/>
                    <a:pt x="51707" y="12475"/>
                  </a:cubicBezTo>
                  <a:cubicBezTo>
                    <a:pt x="51897" y="12648"/>
                    <a:pt x="52157" y="12890"/>
                    <a:pt x="52433" y="13115"/>
                  </a:cubicBezTo>
                  <a:cubicBezTo>
                    <a:pt x="52260" y="13270"/>
                    <a:pt x="52053" y="13374"/>
                    <a:pt x="51845" y="13460"/>
                  </a:cubicBezTo>
                  <a:cubicBezTo>
                    <a:pt x="51802" y="13467"/>
                    <a:pt x="51764" y="13470"/>
                    <a:pt x="51729" y="13470"/>
                  </a:cubicBezTo>
                  <a:cubicBezTo>
                    <a:pt x="51300" y="13470"/>
                    <a:pt x="51439" y="13007"/>
                    <a:pt x="51327" y="12752"/>
                  </a:cubicBezTo>
                  <a:cubicBezTo>
                    <a:pt x="51225" y="12548"/>
                    <a:pt x="51295" y="12467"/>
                    <a:pt x="51546" y="12467"/>
                  </a:cubicBezTo>
                  <a:close/>
                  <a:moveTo>
                    <a:pt x="55481" y="12549"/>
                  </a:moveTo>
                  <a:cubicBezTo>
                    <a:pt x="55526" y="12549"/>
                    <a:pt x="55570" y="12553"/>
                    <a:pt x="55613" y="12562"/>
                  </a:cubicBezTo>
                  <a:lnTo>
                    <a:pt x="54576" y="13789"/>
                  </a:lnTo>
                  <a:lnTo>
                    <a:pt x="53954" y="13184"/>
                  </a:lnTo>
                  <a:cubicBezTo>
                    <a:pt x="54420" y="12976"/>
                    <a:pt x="54870" y="12752"/>
                    <a:pt x="55336" y="12562"/>
                  </a:cubicBezTo>
                  <a:cubicBezTo>
                    <a:pt x="55388" y="12553"/>
                    <a:pt x="55436" y="12549"/>
                    <a:pt x="55481" y="12549"/>
                  </a:cubicBezTo>
                  <a:close/>
                  <a:moveTo>
                    <a:pt x="116966" y="0"/>
                  </a:moveTo>
                  <a:cubicBezTo>
                    <a:pt x="112339" y="0"/>
                    <a:pt x="107712" y="747"/>
                    <a:pt x="103085" y="1035"/>
                  </a:cubicBezTo>
                  <a:cubicBezTo>
                    <a:pt x="101910" y="1104"/>
                    <a:pt x="100735" y="983"/>
                    <a:pt x="99542" y="1260"/>
                  </a:cubicBezTo>
                  <a:cubicBezTo>
                    <a:pt x="99533" y="1262"/>
                    <a:pt x="99523" y="1263"/>
                    <a:pt x="99512" y="1263"/>
                  </a:cubicBezTo>
                  <a:cubicBezTo>
                    <a:pt x="99194" y="1263"/>
                    <a:pt x="98389" y="307"/>
                    <a:pt x="97503" y="240"/>
                  </a:cubicBezTo>
                  <a:cubicBezTo>
                    <a:pt x="96554" y="172"/>
                    <a:pt x="95607" y="143"/>
                    <a:pt x="94661" y="143"/>
                  </a:cubicBezTo>
                  <a:cubicBezTo>
                    <a:pt x="91541" y="143"/>
                    <a:pt x="88432" y="459"/>
                    <a:pt x="85303" y="724"/>
                  </a:cubicBezTo>
                  <a:cubicBezTo>
                    <a:pt x="83379" y="875"/>
                    <a:pt x="81549" y="1637"/>
                    <a:pt x="79578" y="1637"/>
                  </a:cubicBezTo>
                  <a:cubicBezTo>
                    <a:pt x="79300" y="1637"/>
                    <a:pt x="79020" y="1622"/>
                    <a:pt x="78736" y="1588"/>
                  </a:cubicBezTo>
                  <a:cubicBezTo>
                    <a:pt x="78573" y="1568"/>
                    <a:pt x="78403" y="1557"/>
                    <a:pt x="78229" y="1557"/>
                  </a:cubicBezTo>
                  <a:cubicBezTo>
                    <a:pt x="77349" y="1557"/>
                    <a:pt x="76386" y="1840"/>
                    <a:pt x="75953" y="2677"/>
                  </a:cubicBezTo>
                  <a:cubicBezTo>
                    <a:pt x="75538" y="3489"/>
                    <a:pt x="76333" y="4163"/>
                    <a:pt x="76956" y="4750"/>
                  </a:cubicBezTo>
                  <a:cubicBezTo>
                    <a:pt x="77215" y="4992"/>
                    <a:pt x="77232" y="5511"/>
                    <a:pt x="77370" y="5891"/>
                  </a:cubicBezTo>
                  <a:cubicBezTo>
                    <a:pt x="77348" y="5890"/>
                    <a:pt x="77325" y="5889"/>
                    <a:pt x="77301" y="5889"/>
                  </a:cubicBezTo>
                  <a:cubicBezTo>
                    <a:pt x="77154" y="5889"/>
                    <a:pt x="76988" y="5912"/>
                    <a:pt x="76844" y="5912"/>
                  </a:cubicBezTo>
                  <a:cubicBezTo>
                    <a:pt x="76726" y="5912"/>
                    <a:pt x="76623" y="5896"/>
                    <a:pt x="76558" y="5839"/>
                  </a:cubicBezTo>
                  <a:cubicBezTo>
                    <a:pt x="76285" y="5586"/>
                    <a:pt x="76034" y="5489"/>
                    <a:pt x="75796" y="5489"/>
                  </a:cubicBezTo>
                  <a:cubicBezTo>
                    <a:pt x="75417" y="5489"/>
                    <a:pt x="75070" y="5733"/>
                    <a:pt x="74709" y="5977"/>
                  </a:cubicBezTo>
                  <a:lnTo>
                    <a:pt x="74709" y="5995"/>
                  </a:lnTo>
                  <a:lnTo>
                    <a:pt x="74692" y="5995"/>
                  </a:lnTo>
                  <a:cubicBezTo>
                    <a:pt x="74415" y="6358"/>
                    <a:pt x="73707" y="6479"/>
                    <a:pt x="73897" y="7066"/>
                  </a:cubicBezTo>
                  <a:cubicBezTo>
                    <a:pt x="74104" y="7654"/>
                    <a:pt x="74761" y="7671"/>
                    <a:pt x="75331" y="7723"/>
                  </a:cubicBezTo>
                  <a:lnTo>
                    <a:pt x="75625" y="7723"/>
                  </a:lnTo>
                  <a:lnTo>
                    <a:pt x="77146" y="7982"/>
                  </a:lnTo>
                  <a:cubicBezTo>
                    <a:pt x="76904" y="8068"/>
                    <a:pt x="76662" y="8120"/>
                    <a:pt x="76403" y="8120"/>
                  </a:cubicBezTo>
                  <a:cubicBezTo>
                    <a:pt x="76178" y="8103"/>
                    <a:pt x="75970" y="7930"/>
                    <a:pt x="75729" y="7861"/>
                  </a:cubicBezTo>
                  <a:cubicBezTo>
                    <a:pt x="75594" y="7823"/>
                    <a:pt x="75464" y="7807"/>
                    <a:pt x="75337" y="7807"/>
                  </a:cubicBezTo>
                  <a:cubicBezTo>
                    <a:pt x="74777" y="7807"/>
                    <a:pt x="74273" y="8116"/>
                    <a:pt x="73724" y="8172"/>
                  </a:cubicBezTo>
                  <a:cubicBezTo>
                    <a:pt x="73717" y="8173"/>
                    <a:pt x="73710" y="8174"/>
                    <a:pt x="73702" y="8174"/>
                  </a:cubicBezTo>
                  <a:cubicBezTo>
                    <a:pt x="73450" y="8174"/>
                    <a:pt x="72913" y="7613"/>
                    <a:pt x="72946" y="7394"/>
                  </a:cubicBezTo>
                  <a:cubicBezTo>
                    <a:pt x="73102" y="6479"/>
                    <a:pt x="73810" y="6098"/>
                    <a:pt x="74674" y="5995"/>
                  </a:cubicBezTo>
                  <a:lnTo>
                    <a:pt x="74674" y="5977"/>
                  </a:lnTo>
                  <a:cubicBezTo>
                    <a:pt x="74726" y="5545"/>
                    <a:pt x="74830" y="5113"/>
                    <a:pt x="74951" y="4681"/>
                  </a:cubicBezTo>
                  <a:cubicBezTo>
                    <a:pt x="75072" y="4370"/>
                    <a:pt x="75435" y="4076"/>
                    <a:pt x="75124" y="3748"/>
                  </a:cubicBezTo>
                  <a:cubicBezTo>
                    <a:pt x="74832" y="3467"/>
                    <a:pt x="74483" y="3396"/>
                    <a:pt x="74119" y="3396"/>
                  </a:cubicBezTo>
                  <a:cubicBezTo>
                    <a:pt x="73856" y="3396"/>
                    <a:pt x="73587" y="3433"/>
                    <a:pt x="73326" y="3454"/>
                  </a:cubicBezTo>
                  <a:cubicBezTo>
                    <a:pt x="72946" y="3506"/>
                    <a:pt x="72756" y="3748"/>
                    <a:pt x="72704" y="4180"/>
                  </a:cubicBezTo>
                  <a:cubicBezTo>
                    <a:pt x="72601" y="5252"/>
                    <a:pt x="72134" y="6098"/>
                    <a:pt x="70959" y="6340"/>
                  </a:cubicBezTo>
                  <a:cubicBezTo>
                    <a:pt x="70855" y="6427"/>
                    <a:pt x="70769" y="6513"/>
                    <a:pt x="70665" y="6617"/>
                  </a:cubicBezTo>
                  <a:cubicBezTo>
                    <a:pt x="70786" y="6859"/>
                    <a:pt x="70924" y="7083"/>
                    <a:pt x="71097" y="7291"/>
                  </a:cubicBezTo>
                  <a:cubicBezTo>
                    <a:pt x="71304" y="7412"/>
                    <a:pt x="71546" y="7515"/>
                    <a:pt x="71788" y="7567"/>
                  </a:cubicBezTo>
                  <a:cubicBezTo>
                    <a:pt x="71650" y="7550"/>
                    <a:pt x="71512" y="7541"/>
                    <a:pt x="71374" y="7541"/>
                  </a:cubicBezTo>
                  <a:cubicBezTo>
                    <a:pt x="71235" y="7541"/>
                    <a:pt x="71097" y="7550"/>
                    <a:pt x="70959" y="7567"/>
                  </a:cubicBezTo>
                  <a:cubicBezTo>
                    <a:pt x="70569" y="7671"/>
                    <a:pt x="70173" y="7708"/>
                    <a:pt x="69775" y="7708"/>
                  </a:cubicBezTo>
                  <a:cubicBezTo>
                    <a:pt x="68812" y="7708"/>
                    <a:pt x="67832" y="7494"/>
                    <a:pt x="66868" y="7494"/>
                  </a:cubicBezTo>
                  <a:cubicBezTo>
                    <a:pt x="66108" y="7494"/>
                    <a:pt x="65357" y="7627"/>
                    <a:pt x="64634" y="8103"/>
                  </a:cubicBezTo>
                  <a:cubicBezTo>
                    <a:pt x="64271" y="8345"/>
                    <a:pt x="63580" y="8379"/>
                    <a:pt x="63666" y="8863"/>
                  </a:cubicBezTo>
                  <a:cubicBezTo>
                    <a:pt x="63752" y="9382"/>
                    <a:pt x="64167" y="9900"/>
                    <a:pt x="64547" y="10315"/>
                  </a:cubicBezTo>
                  <a:cubicBezTo>
                    <a:pt x="64666" y="10447"/>
                    <a:pt x="64798" y="10498"/>
                    <a:pt x="64939" y="10498"/>
                  </a:cubicBezTo>
                  <a:cubicBezTo>
                    <a:pt x="65148" y="10498"/>
                    <a:pt x="65375" y="10387"/>
                    <a:pt x="65602" y="10263"/>
                  </a:cubicBezTo>
                  <a:cubicBezTo>
                    <a:pt x="66124" y="9977"/>
                    <a:pt x="66711" y="9789"/>
                    <a:pt x="67269" y="9556"/>
                  </a:cubicBezTo>
                  <a:lnTo>
                    <a:pt x="67269" y="9556"/>
                  </a:lnTo>
                  <a:cubicBezTo>
                    <a:pt x="66173" y="11022"/>
                    <a:pt x="64072" y="10911"/>
                    <a:pt x="62975" y="11974"/>
                  </a:cubicBezTo>
                  <a:cubicBezTo>
                    <a:pt x="62086" y="12850"/>
                    <a:pt x="61268" y="13162"/>
                    <a:pt x="60357" y="13162"/>
                  </a:cubicBezTo>
                  <a:cubicBezTo>
                    <a:pt x="59993" y="13162"/>
                    <a:pt x="59613" y="13112"/>
                    <a:pt x="59207" y="13028"/>
                  </a:cubicBezTo>
                  <a:cubicBezTo>
                    <a:pt x="58430" y="12873"/>
                    <a:pt x="57687" y="12510"/>
                    <a:pt x="56926" y="12233"/>
                  </a:cubicBezTo>
                  <a:cubicBezTo>
                    <a:pt x="57173" y="12050"/>
                    <a:pt x="57402" y="11981"/>
                    <a:pt x="57619" y="11981"/>
                  </a:cubicBezTo>
                  <a:cubicBezTo>
                    <a:pt x="58162" y="11981"/>
                    <a:pt x="58632" y="12416"/>
                    <a:pt x="59138" y="12613"/>
                  </a:cubicBezTo>
                  <a:cubicBezTo>
                    <a:pt x="59332" y="12687"/>
                    <a:pt x="59512" y="12718"/>
                    <a:pt x="59680" y="12718"/>
                  </a:cubicBezTo>
                  <a:cubicBezTo>
                    <a:pt x="60502" y="12718"/>
                    <a:pt x="61062" y="11967"/>
                    <a:pt x="61765" y="11680"/>
                  </a:cubicBezTo>
                  <a:cubicBezTo>
                    <a:pt x="62404" y="11421"/>
                    <a:pt x="61903" y="10851"/>
                    <a:pt x="61661" y="10384"/>
                  </a:cubicBezTo>
                  <a:cubicBezTo>
                    <a:pt x="61454" y="9987"/>
                    <a:pt x="61921" y="9745"/>
                    <a:pt x="62249" y="9537"/>
                  </a:cubicBezTo>
                  <a:cubicBezTo>
                    <a:pt x="62664" y="9295"/>
                    <a:pt x="63441" y="9226"/>
                    <a:pt x="63182" y="8518"/>
                  </a:cubicBezTo>
                  <a:cubicBezTo>
                    <a:pt x="63018" y="8098"/>
                    <a:pt x="62703" y="8030"/>
                    <a:pt x="62354" y="8030"/>
                  </a:cubicBezTo>
                  <a:cubicBezTo>
                    <a:pt x="62187" y="8030"/>
                    <a:pt x="62013" y="8045"/>
                    <a:pt x="61845" y="8045"/>
                  </a:cubicBezTo>
                  <a:cubicBezTo>
                    <a:pt x="61771" y="8045"/>
                    <a:pt x="61698" y="8042"/>
                    <a:pt x="61627" y="8034"/>
                  </a:cubicBezTo>
                  <a:cubicBezTo>
                    <a:pt x="61564" y="8027"/>
                    <a:pt x="61502" y="8024"/>
                    <a:pt x="61440" y="8024"/>
                  </a:cubicBezTo>
                  <a:cubicBezTo>
                    <a:pt x="60620" y="8024"/>
                    <a:pt x="59973" y="8583"/>
                    <a:pt x="59080" y="8583"/>
                  </a:cubicBezTo>
                  <a:cubicBezTo>
                    <a:pt x="59004" y="8583"/>
                    <a:pt x="58925" y="8579"/>
                    <a:pt x="58844" y="8570"/>
                  </a:cubicBezTo>
                  <a:cubicBezTo>
                    <a:pt x="57410" y="8414"/>
                    <a:pt x="56391" y="7671"/>
                    <a:pt x="55181" y="7187"/>
                  </a:cubicBezTo>
                  <a:cubicBezTo>
                    <a:pt x="54440" y="6892"/>
                    <a:pt x="53723" y="6767"/>
                    <a:pt x="53025" y="6767"/>
                  </a:cubicBezTo>
                  <a:cubicBezTo>
                    <a:pt x="51022" y="6767"/>
                    <a:pt x="49177" y="7799"/>
                    <a:pt x="47370" y="8812"/>
                  </a:cubicBezTo>
                  <a:cubicBezTo>
                    <a:pt x="46903" y="9071"/>
                    <a:pt x="46765" y="9434"/>
                    <a:pt x="46972" y="9969"/>
                  </a:cubicBezTo>
                  <a:cubicBezTo>
                    <a:pt x="47155" y="10426"/>
                    <a:pt x="47351" y="10748"/>
                    <a:pt x="47819" y="10748"/>
                  </a:cubicBezTo>
                  <a:cubicBezTo>
                    <a:pt x="47883" y="10748"/>
                    <a:pt x="47952" y="10742"/>
                    <a:pt x="48026" y="10730"/>
                  </a:cubicBezTo>
                  <a:lnTo>
                    <a:pt x="50498" y="10280"/>
                  </a:lnTo>
                  <a:cubicBezTo>
                    <a:pt x="50618" y="10263"/>
                    <a:pt x="50739" y="10229"/>
                    <a:pt x="50878" y="10194"/>
                  </a:cubicBezTo>
                  <a:lnTo>
                    <a:pt x="50878" y="10194"/>
                  </a:lnTo>
                  <a:cubicBezTo>
                    <a:pt x="50878" y="10298"/>
                    <a:pt x="50860" y="10401"/>
                    <a:pt x="50860" y="10505"/>
                  </a:cubicBezTo>
                  <a:cubicBezTo>
                    <a:pt x="50614" y="11663"/>
                    <a:pt x="50148" y="12321"/>
                    <a:pt x="49280" y="12321"/>
                  </a:cubicBezTo>
                  <a:cubicBezTo>
                    <a:pt x="48931" y="12321"/>
                    <a:pt x="48517" y="12214"/>
                    <a:pt x="48026" y="11991"/>
                  </a:cubicBezTo>
                  <a:cubicBezTo>
                    <a:pt x="46374" y="11254"/>
                    <a:pt x="44693" y="10979"/>
                    <a:pt x="42955" y="10979"/>
                  </a:cubicBezTo>
                  <a:cubicBezTo>
                    <a:pt x="42002" y="10979"/>
                    <a:pt x="41033" y="11062"/>
                    <a:pt x="40042" y="11196"/>
                  </a:cubicBezTo>
                  <a:cubicBezTo>
                    <a:pt x="38536" y="11404"/>
                    <a:pt x="37062" y="12285"/>
                    <a:pt x="35569" y="12285"/>
                  </a:cubicBezTo>
                  <a:cubicBezTo>
                    <a:pt x="35195" y="12285"/>
                    <a:pt x="34820" y="12230"/>
                    <a:pt x="34443" y="12095"/>
                  </a:cubicBezTo>
                  <a:cubicBezTo>
                    <a:pt x="32698" y="11490"/>
                    <a:pt x="30900" y="11110"/>
                    <a:pt x="29068" y="10920"/>
                  </a:cubicBezTo>
                  <a:cubicBezTo>
                    <a:pt x="27080" y="10698"/>
                    <a:pt x="25171" y="10202"/>
                    <a:pt x="23146" y="10202"/>
                  </a:cubicBezTo>
                  <a:cubicBezTo>
                    <a:pt x="22337" y="10202"/>
                    <a:pt x="21510" y="10281"/>
                    <a:pt x="20652" y="10488"/>
                  </a:cubicBezTo>
                  <a:cubicBezTo>
                    <a:pt x="18383" y="11055"/>
                    <a:pt x="16215" y="12269"/>
                    <a:pt x="13793" y="12269"/>
                  </a:cubicBezTo>
                  <a:cubicBezTo>
                    <a:pt x="13559" y="12269"/>
                    <a:pt x="13322" y="12258"/>
                    <a:pt x="13083" y="12233"/>
                  </a:cubicBezTo>
                  <a:cubicBezTo>
                    <a:pt x="13049" y="12230"/>
                    <a:pt x="13015" y="12229"/>
                    <a:pt x="12982" y="12229"/>
                  </a:cubicBezTo>
                  <a:cubicBezTo>
                    <a:pt x="12473" y="12229"/>
                    <a:pt x="12176" y="12605"/>
                    <a:pt x="12323" y="13287"/>
                  </a:cubicBezTo>
                  <a:cubicBezTo>
                    <a:pt x="12498" y="14071"/>
                    <a:pt x="12325" y="14707"/>
                    <a:pt x="11687" y="14707"/>
                  </a:cubicBezTo>
                  <a:cubicBezTo>
                    <a:pt x="11510" y="14707"/>
                    <a:pt x="11296" y="14658"/>
                    <a:pt x="11044" y="14549"/>
                  </a:cubicBezTo>
                  <a:cubicBezTo>
                    <a:pt x="10655" y="14378"/>
                    <a:pt x="10292" y="14308"/>
                    <a:pt x="9947" y="14308"/>
                  </a:cubicBezTo>
                  <a:cubicBezTo>
                    <a:pt x="9034" y="14308"/>
                    <a:pt x="8242" y="14801"/>
                    <a:pt x="7415" y="15240"/>
                  </a:cubicBezTo>
                  <a:cubicBezTo>
                    <a:pt x="6965" y="15482"/>
                    <a:pt x="6672" y="15914"/>
                    <a:pt x="6879" y="16467"/>
                  </a:cubicBezTo>
                  <a:cubicBezTo>
                    <a:pt x="7027" y="16886"/>
                    <a:pt x="7334" y="16988"/>
                    <a:pt x="7700" y="16988"/>
                  </a:cubicBezTo>
                  <a:cubicBezTo>
                    <a:pt x="7802" y="16988"/>
                    <a:pt x="7910" y="16980"/>
                    <a:pt x="8020" y="16968"/>
                  </a:cubicBezTo>
                  <a:cubicBezTo>
                    <a:pt x="8305" y="16929"/>
                    <a:pt x="8590" y="16910"/>
                    <a:pt x="8875" y="16910"/>
                  </a:cubicBezTo>
                  <a:cubicBezTo>
                    <a:pt x="8970" y="16910"/>
                    <a:pt x="9065" y="16912"/>
                    <a:pt x="9160" y="16917"/>
                  </a:cubicBezTo>
                  <a:cubicBezTo>
                    <a:pt x="9186" y="16919"/>
                    <a:pt x="9214" y="16920"/>
                    <a:pt x="9242" y="16920"/>
                  </a:cubicBezTo>
                  <a:cubicBezTo>
                    <a:pt x="9458" y="16920"/>
                    <a:pt x="9735" y="16862"/>
                    <a:pt x="9947" y="16862"/>
                  </a:cubicBezTo>
                  <a:cubicBezTo>
                    <a:pt x="10131" y="16862"/>
                    <a:pt x="10266" y="16906"/>
                    <a:pt x="10266" y="17072"/>
                  </a:cubicBezTo>
                  <a:cubicBezTo>
                    <a:pt x="10266" y="17498"/>
                    <a:pt x="9728" y="17637"/>
                    <a:pt x="9291" y="17637"/>
                  </a:cubicBezTo>
                  <a:cubicBezTo>
                    <a:pt x="9214" y="17637"/>
                    <a:pt x="9141" y="17633"/>
                    <a:pt x="9074" y="17625"/>
                  </a:cubicBezTo>
                  <a:cubicBezTo>
                    <a:pt x="8873" y="17604"/>
                    <a:pt x="8677" y="17594"/>
                    <a:pt x="8484" y="17594"/>
                  </a:cubicBezTo>
                  <a:cubicBezTo>
                    <a:pt x="6314" y="17594"/>
                    <a:pt x="4587" y="18859"/>
                    <a:pt x="2714" y="19716"/>
                  </a:cubicBezTo>
                  <a:cubicBezTo>
                    <a:pt x="1193" y="20407"/>
                    <a:pt x="2351" y="21548"/>
                    <a:pt x="2282" y="22429"/>
                  </a:cubicBezTo>
                  <a:cubicBezTo>
                    <a:pt x="2264" y="22814"/>
                    <a:pt x="2455" y="22907"/>
                    <a:pt x="2706" y="22907"/>
                  </a:cubicBezTo>
                  <a:cubicBezTo>
                    <a:pt x="2939" y="22907"/>
                    <a:pt x="3223" y="22827"/>
                    <a:pt x="3440" y="22827"/>
                  </a:cubicBezTo>
                  <a:cubicBezTo>
                    <a:pt x="3665" y="22827"/>
                    <a:pt x="3872" y="22982"/>
                    <a:pt x="4079" y="23069"/>
                  </a:cubicBezTo>
                  <a:cubicBezTo>
                    <a:pt x="3924" y="23242"/>
                    <a:pt x="3751" y="23380"/>
                    <a:pt x="3544" y="23501"/>
                  </a:cubicBezTo>
                  <a:cubicBezTo>
                    <a:pt x="2610" y="23881"/>
                    <a:pt x="1643" y="24192"/>
                    <a:pt x="709" y="24589"/>
                  </a:cubicBezTo>
                  <a:cubicBezTo>
                    <a:pt x="329" y="24745"/>
                    <a:pt x="1" y="25142"/>
                    <a:pt x="226" y="25609"/>
                  </a:cubicBezTo>
                  <a:cubicBezTo>
                    <a:pt x="325" y="25816"/>
                    <a:pt x="462" y="25880"/>
                    <a:pt x="615" y="25880"/>
                  </a:cubicBezTo>
                  <a:cubicBezTo>
                    <a:pt x="807" y="25880"/>
                    <a:pt x="1026" y="25778"/>
                    <a:pt x="1228" y="25730"/>
                  </a:cubicBezTo>
                  <a:cubicBezTo>
                    <a:pt x="2248" y="25454"/>
                    <a:pt x="3354" y="25350"/>
                    <a:pt x="4252" y="24866"/>
                  </a:cubicBezTo>
                  <a:cubicBezTo>
                    <a:pt x="4601" y="24679"/>
                    <a:pt x="4965" y="24620"/>
                    <a:pt x="5336" y="24620"/>
                  </a:cubicBezTo>
                  <a:cubicBezTo>
                    <a:pt x="5952" y="24620"/>
                    <a:pt x="6585" y="24782"/>
                    <a:pt x="7191" y="24782"/>
                  </a:cubicBezTo>
                  <a:cubicBezTo>
                    <a:pt x="7702" y="24782"/>
                    <a:pt x="8195" y="24667"/>
                    <a:pt x="8642" y="24244"/>
                  </a:cubicBezTo>
                  <a:cubicBezTo>
                    <a:pt x="9143" y="23760"/>
                    <a:pt x="9627" y="23276"/>
                    <a:pt x="10128" y="22809"/>
                  </a:cubicBezTo>
                  <a:cubicBezTo>
                    <a:pt x="10518" y="22438"/>
                    <a:pt x="10935" y="22335"/>
                    <a:pt x="11366" y="22335"/>
                  </a:cubicBezTo>
                  <a:cubicBezTo>
                    <a:pt x="11904" y="22335"/>
                    <a:pt x="12465" y="22495"/>
                    <a:pt x="13026" y="22495"/>
                  </a:cubicBezTo>
                  <a:cubicBezTo>
                    <a:pt x="13270" y="22495"/>
                    <a:pt x="13515" y="22465"/>
                    <a:pt x="13757" y="22377"/>
                  </a:cubicBezTo>
                  <a:cubicBezTo>
                    <a:pt x="14876" y="21972"/>
                    <a:pt x="15968" y="21278"/>
                    <a:pt x="17215" y="21278"/>
                  </a:cubicBezTo>
                  <a:cubicBezTo>
                    <a:pt x="17721" y="21278"/>
                    <a:pt x="18252" y="21392"/>
                    <a:pt x="18820" y="21686"/>
                  </a:cubicBezTo>
                  <a:cubicBezTo>
                    <a:pt x="20272" y="22429"/>
                    <a:pt x="22242" y="22343"/>
                    <a:pt x="21966" y="24780"/>
                  </a:cubicBezTo>
                  <a:cubicBezTo>
                    <a:pt x="21914" y="25212"/>
                    <a:pt x="22104" y="25868"/>
                    <a:pt x="22415" y="26127"/>
                  </a:cubicBezTo>
                  <a:cubicBezTo>
                    <a:pt x="23746" y="27251"/>
                    <a:pt x="23659" y="29411"/>
                    <a:pt x="23210" y="29981"/>
                  </a:cubicBezTo>
                  <a:cubicBezTo>
                    <a:pt x="22052" y="31485"/>
                    <a:pt x="22484" y="32573"/>
                    <a:pt x="22985" y="33973"/>
                  </a:cubicBezTo>
                  <a:cubicBezTo>
                    <a:pt x="23124" y="34405"/>
                    <a:pt x="22795" y="35045"/>
                    <a:pt x="22553" y="35529"/>
                  </a:cubicBezTo>
                  <a:cubicBezTo>
                    <a:pt x="21447" y="37844"/>
                    <a:pt x="19356" y="39469"/>
                    <a:pt x="18233" y="41802"/>
                  </a:cubicBezTo>
                  <a:cubicBezTo>
                    <a:pt x="17455" y="43409"/>
                    <a:pt x="17058" y="48783"/>
                    <a:pt x="18354" y="49734"/>
                  </a:cubicBezTo>
                  <a:cubicBezTo>
                    <a:pt x="20220" y="51116"/>
                    <a:pt x="19927" y="52862"/>
                    <a:pt x="20238" y="54659"/>
                  </a:cubicBezTo>
                  <a:cubicBezTo>
                    <a:pt x="20428" y="55748"/>
                    <a:pt x="20410" y="57528"/>
                    <a:pt x="20687" y="57752"/>
                  </a:cubicBezTo>
                  <a:cubicBezTo>
                    <a:pt x="22380" y="59083"/>
                    <a:pt x="22242" y="61364"/>
                    <a:pt x="23625" y="62764"/>
                  </a:cubicBezTo>
                  <a:cubicBezTo>
                    <a:pt x="23915" y="63066"/>
                    <a:pt x="24197" y="63258"/>
                    <a:pt x="24508" y="63258"/>
                  </a:cubicBezTo>
                  <a:cubicBezTo>
                    <a:pt x="24660" y="63258"/>
                    <a:pt x="24820" y="63212"/>
                    <a:pt x="24990" y="63110"/>
                  </a:cubicBezTo>
                  <a:cubicBezTo>
                    <a:pt x="25508" y="62816"/>
                    <a:pt x="25526" y="62246"/>
                    <a:pt x="25197" y="61831"/>
                  </a:cubicBezTo>
                  <a:cubicBezTo>
                    <a:pt x="23607" y="59671"/>
                    <a:pt x="23746" y="56888"/>
                    <a:pt x="22536" y="54590"/>
                  </a:cubicBezTo>
                  <a:cubicBezTo>
                    <a:pt x="22415" y="54348"/>
                    <a:pt x="22605" y="53933"/>
                    <a:pt x="22692" y="53605"/>
                  </a:cubicBezTo>
                  <a:cubicBezTo>
                    <a:pt x="22704" y="53568"/>
                    <a:pt x="22878" y="53539"/>
                    <a:pt x="22981" y="53539"/>
                  </a:cubicBezTo>
                  <a:cubicBezTo>
                    <a:pt x="23021" y="53539"/>
                    <a:pt x="23050" y="53543"/>
                    <a:pt x="23054" y="53553"/>
                  </a:cubicBezTo>
                  <a:cubicBezTo>
                    <a:pt x="23175" y="53812"/>
                    <a:pt x="23366" y="54106"/>
                    <a:pt x="23366" y="54400"/>
                  </a:cubicBezTo>
                  <a:cubicBezTo>
                    <a:pt x="23383" y="56819"/>
                    <a:pt x="24973" y="58617"/>
                    <a:pt x="26027" y="60569"/>
                  </a:cubicBezTo>
                  <a:cubicBezTo>
                    <a:pt x="26977" y="62297"/>
                    <a:pt x="28654" y="63663"/>
                    <a:pt x="27720" y="65978"/>
                  </a:cubicBezTo>
                  <a:cubicBezTo>
                    <a:pt x="27530" y="66445"/>
                    <a:pt x="27928" y="66791"/>
                    <a:pt x="28273" y="67136"/>
                  </a:cubicBezTo>
                  <a:cubicBezTo>
                    <a:pt x="29138" y="68000"/>
                    <a:pt x="30226" y="68536"/>
                    <a:pt x="31246" y="69193"/>
                  </a:cubicBezTo>
                  <a:cubicBezTo>
                    <a:pt x="32910" y="70222"/>
                    <a:pt x="34447" y="71516"/>
                    <a:pt x="36422" y="71516"/>
                  </a:cubicBezTo>
                  <a:cubicBezTo>
                    <a:pt x="36867" y="71516"/>
                    <a:pt x="37334" y="71451"/>
                    <a:pt x="37830" y="71301"/>
                  </a:cubicBezTo>
                  <a:cubicBezTo>
                    <a:pt x="37930" y="71272"/>
                    <a:pt x="38022" y="71258"/>
                    <a:pt x="38107" y="71258"/>
                  </a:cubicBezTo>
                  <a:cubicBezTo>
                    <a:pt x="38527" y="71258"/>
                    <a:pt x="38793" y="71582"/>
                    <a:pt x="39023" y="71941"/>
                  </a:cubicBezTo>
                  <a:cubicBezTo>
                    <a:pt x="39748" y="73098"/>
                    <a:pt x="40768" y="73721"/>
                    <a:pt x="42116" y="74032"/>
                  </a:cubicBezTo>
                  <a:cubicBezTo>
                    <a:pt x="43585" y="74360"/>
                    <a:pt x="45296" y="74775"/>
                    <a:pt x="45745" y="76399"/>
                  </a:cubicBezTo>
                  <a:cubicBezTo>
                    <a:pt x="46194" y="78110"/>
                    <a:pt x="47439" y="79112"/>
                    <a:pt x="48648" y="79907"/>
                  </a:cubicBezTo>
                  <a:cubicBezTo>
                    <a:pt x="49237" y="80296"/>
                    <a:pt x="50039" y="81326"/>
                    <a:pt x="50895" y="81326"/>
                  </a:cubicBezTo>
                  <a:cubicBezTo>
                    <a:pt x="51372" y="81326"/>
                    <a:pt x="51865" y="81007"/>
                    <a:pt x="52347" y="80080"/>
                  </a:cubicBezTo>
                  <a:cubicBezTo>
                    <a:pt x="52462" y="79850"/>
                    <a:pt x="52631" y="79714"/>
                    <a:pt x="52813" y="79714"/>
                  </a:cubicBezTo>
                  <a:cubicBezTo>
                    <a:pt x="53013" y="79714"/>
                    <a:pt x="53228" y="79880"/>
                    <a:pt x="53401" y="80270"/>
                  </a:cubicBezTo>
                  <a:cubicBezTo>
                    <a:pt x="54593" y="83156"/>
                    <a:pt x="53919" y="85697"/>
                    <a:pt x="51621" y="87943"/>
                  </a:cubicBezTo>
                  <a:cubicBezTo>
                    <a:pt x="50498" y="89049"/>
                    <a:pt x="49806" y="90604"/>
                    <a:pt x="50774" y="92194"/>
                  </a:cubicBezTo>
                  <a:cubicBezTo>
                    <a:pt x="51085" y="92730"/>
                    <a:pt x="51068" y="92886"/>
                    <a:pt x="50688" y="93283"/>
                  </a:cubicBezTo>
                  <a:cubicBezTo>
                    <a:pt x="49685" y="94337"/>
                    <a:pt x="49703" y="95875"/>
                    <a:pt x="50567" y="96636"/>
                  </a:cubicBezTo>
                  <a:cubicBezTo>
                    <a:pt x="52208" y="98087"/>
                    <a:pt x="52986" y="99971"/>
                    <a:pt x="53971" y="101803"/>
                  </a:cubicBezTo>
                  <a:cubicBezTo>
                    <a:pt x="55440" y="104516"/>
                    <a:pt x="56771" y="107281"/>
                    <a:pt x="59933" y="108629"/>
                  </a:cubicBezTo>
                  <a:cubicBezTo>
                    <a:pt x="61661" y="109372"/>
                    <a:pt x="62629" y="111014"/>
                    <a:pt x="62664" y="113122"/>
                  </a:cubicBezTo>
                  <a:cubicBezTo>
                    <a:pt x="62716" y="116319"/>
                    <a:pt x="62871" y="119516"/>
                    <a:pt x="63096" y="122713"/>
                  </a:cubicBezTo>
                  <a:cubicBezTo>
                    <a:pt x="63251" y="125115"/>
                    <a:pt x="64426" y="127431"/>
                    <a:pt x="63631" y="129920"/>
                  </a:cubicBezTo>
                  <a:cubicBezTo>
                    <a:pt x="63303" y="130922"/>
                    <a:pt x="63459" y="131907"/>
                    <a:pt x="63839" y="132875"/>
                  </a:cubicBezTo>
                  <a:cubicBezTo>
                    <a:pt x="64323" y="134067"/>
                    <a:pt x="64461" y="135363"/>
                    <a:pt x="64288" y="136642"/>
                  </a:cubicBezTo>
                  <a:cubicBezTo>
                    <a:pt x="64184" y="137593"/>
                    <a:pt x="64582" y="138664"/>
                    <a:pt x="65653" y="139148"/>
                  </a:cubicBezTo>
                  <a:cubicBezTo>
                    <a:pt x="65680" y="139159"/>
                    <a:pt x="65711" y="139163"/>
                    <a:pt x="65743" y="139163"/>
                  </a:cubicBezTo>
                  <a:cubicBezTo>
                    <a:pt x="65886" y="139163"/>
                    <a:pt x="66069" y="139076"/>
                    <a:pt x="66205" y="139076"/>
                  </a:cubicBezTo>
                  <a:cubicBezTo>
                    <a:pt x="66332" y="139076"/>
                    <a:pt x="66419" y="139151"/>
                    <a:pt x="66397" y="139442"/>
                  </a:cubicBezTo>
                  <a:cubicBezTo>
                    <a:pt x="66362" y="139995"/>
                    <a:pt x="67071" y="140565"/>
                    <a:pt x="66293" y="141135"/>
                  </a:cubicBezTo>
                  <a:cubicBezTo>
                    <a:pt x="65895" y="141412"/>
                    <a:pt x="65360" y="142259"/>
                    <a:pt x="65774" y="142414"/>
                  </a:cubicBezTo>
                  <a:cubicBezTo>
                    <a:pt x="66898" y="142846"/>
                    <a:pt x="66500" y="143797"/>
                    <a:pt x="66777" y="144488"/>
                  </a:cubicBezTo>
                  <a:cubicBezTo>
                    <a:pt x="67468" y="146164"/>
                    <a:pt x="68505" y="147668"/>
                    <a:pt x="69801" y="148929"/>
                  </a:cubicBezTo>
                  <a:cubicBezTo>
                    <a:pt x="71823" y="150906"/>
                    <a:pt x="74091" y="152091"/>
                    <a:pt x="76808" y="152091"/>
                  </a:cubicBezTo>
                  <a:cubicBezTo>
                    <a:pt x="77226" y="152091"/>
                    <a:pt x="77656" y="152063"/>
                    <a:pt x="78096" y="152005"/>
                  </a:cubicBezTo>
                  <a:cubicBezTo>
                    <a:pt x="78355" y="151953"/>
                    <a:pt x="78580" y="151781"/>
                    <a:pt x="78718" y="151556"/>
                  </a:cubicBezTo>
                  <a:cubicBezTo>
                    <a:pt x="78874" y="151262"/>
                    <a:pt x="78615" y="151038"/>
                    <a:pt x="78355" y="150882"/>
                  </a:cubicBezTo>
                  <a:cubicBezTo>
                    <a:pt x="77595" y="150415"/>
                    <a:pt x="76835" y="149914"/>
                    <a:pt x="76040" y="149482"/>
                  </a:cubicBezTo>
                  <a:cubicBezTo>
                    <a:pt x="73914" y="148342"/>
                    <a:pt x="73551" y="146648"/>
                    <a:pt x="74899" y="144695"/>
                  </a:cubicBezTo>
                  <a:cubicBezTo>
                    <a:pt x="75608" y="143658"/>
                    <a:pt x="75694" y="142570"/>
                    <a:pt x="74173" y="142017"/>
                  </a:cubicBezTo>
                  <a:cubicBezTo>
                    <a:pt x="73707" y="141861"/>
                    <a:pt x="72929" y="141550"/>
                    <a:pt x="73551" y="140997"/>
                  </a:cubicBezTo>
                  <a:cubicBezTo>
                    <a:pt x="74260" y="140340"/>
                    <a:pt x="74260" y="139597"/>
                    <a:pt x="74415" y="138837"/>
                  </a:cubicBezTo>
                  <a:cubicBezTo>
                    <a:pt x="74605" y="137783"/>
                    <a:pt x="73534" y="136193"/>
                    <a:pt x="75677" y="135985"/>
                  </a:cubicBezTo>
                  <a:cubicBezTo>
                    <a:pt x="75746" y="135985"/>
                    <a:pt x="75850" y="135588"/>
                    <a:pt x="75798" y="135432"/>
                  </a:cubicBezTo>
                  <a:cubicBezTo>
                    <a:pt x="75444" y="134260"/>
                    <a:pt x="75867" y="133923"/>
                    <a:pt x="76900" y="133923"/>
                  </a:cubicBezTo>
                  <a:cubicBezTo>
                    <a:pt x="76978" y="133923"/>
                    <a:pt x="77060" y="133925"/>
                    <a:pt x="77146" y="133929"/>
                  </a:cubicBezTo>
                  <a:cubicBezTo>
                    <a:pt x="77188" y="133931"/>
                    <a:pt x="77231" y="133932"/>
                    <a:pt x="77272" y="133932"/>
                  </a:cubicBezTo>
                  <a:cubicBezTo>
                    <a:pt x="78202" y="133932"/>
                    <a:pt x="78980" y="133388"/>
                    <a:pt x="79427" y="132512"/>
                  </a:cubicBezTo>
                  <a:cubicBezTo>
                    <a:pt x="79859" y="131648"/>
                    <a:pt x="79738" y="130836"/>
                    <a:pt x="79047" y="130110"/>
                  </a:cubicBezTo>
                  <a:cubicBezTo>
                    <a:pt x="78857" y="129902"/>
                    <a:pt x="78822" y="129557"/>
                    <a:pt x="78701" y="129280"/>
                  </a:cubicBezTo>
                  <a:lnTo>
                    <a:pt x="78701" y="129280"/>
                  </a:lnTo>
                  <a:cubicBezTo>
                    <a:pt x="78977" y="129298"/>
                    <a:pt x="79237" y="129332"/>
                    <a:pt x="79513" y="129384"/>
                  </a:cubicBezTo>
                  <a:cubicBezTo>
                    <a:pt x="79669" y="129427"/>
                    <a:pt x="79830" y="129448"/>
                    <a:pt x="79991" y="129448"/>
                  </a:cubicBezTo>
                  <a:cubicBezTo>
                    <a:pt x="80347" y="129448"/>
                    <a:pt x="80702" y="129344"/>
                    <a:pt x="80999" y="129142"/>
                  </a:cubicBezTo>
                  <a:cubicBezTo>
                    <a:pt x="82900" y="128001"/>
                    <a:pt x="83350" y="125841"/>
                    <a:pt x="84473" y="124148"/>
                  </a:cubicBezTo>
                  <a:cubicBezTo>
                    <a:pt x="85216" y="123024"/>
                    <a:pt x="86149" y="121815"/>
                    <a:pt x="85544" y="120225"/>
                  </a:cubicBezTo>
                  <a:cubicBezTo>
                    <a:pt x="85026" y="118808"/>
                    <a:pt x="85959" y="118186"/>
                    <a:pt x="86927" y="117356"/>
                  </a:cubicBezTo>
                  <a:cubicBezTo>
                    <a:pt x="88258" y="116233"/>
                    <a:pt x="90314" y="116371"/>
                    <a:pt x="91230" y="115213"/>
                  </a:cubicBezTo>
                  <a:cubicBezTo>
                    <a:pt x="93096" y="112846"/>
                    <a:pt x="93788" y="109908"/>
                    <a:pt x="93874" y="106866"/>
                  </a:cubicBezTo>
                  <a:cubicBezTo>
                    <a:pt x="93909" y="105743"/>
                    <a:pt x="93563" y="104637"/>
                    <a:pt x="94635" y="103635"/>
                  </a:cubicBezTo>
                  <a:cubicBezTo>
                    <a:pt x="95637" y="102650"/>
                    <a:pt x="96432" y="101492"/>
                    <a:pt x="97002" y="100213"/>
                  </a:cubicBezTo>
                  <a:cubicBezTo>
                    <a:pt x="98350" y="97189"/>
                    <a:pt x="97555" y="95668"/>
                    <a:pt x="93770" y="93404"/>
                  </a:cubicBezTo>
                  <a:cubicBezTo>
                    <a:pt x="92864" y="92866"/>
                    <a:pt x="92012" y="92178"/>
                    <a:pt x="90923" y="92178"/>
                  </a:cubicBezTo>
                  <a:cubicBezTo>
                    <a:pt x="90787" y="92178"/>
                    <a:pt x="90648" y="92189"/>
                    <a:pt x="90504" y="92212"/>
                  </a:cubicBezTo>
                  <a:cubicBezTo>
                    <a:pt x="90375" y="92232"/>
                    <a:pt x="90250" y="92241"/>
                    <a:pt x="90128" y="92241"/>
                  </a:cubicBezTo>
                  <a:cubicBezTo>
                    <a:pt x="89316" y="92241"/>
                    <a:pt x="88640" y="91827"/>
                    <a:pt x="87964" y="91451"/>
                  </a:cubicBezTo>
                  <a:cubicBezTo>
                    <a:pt x="86720" y="90760"/>
                    <a:pt x="85423" y="90190"/>
                    <a:pt x="84076" y="89740"/>
                  </a:cubicBezTo>
                  <a:cubicBezTo>
                    <a:pt x="83419" y="89533"/>
                    <a:pt x="82365" y="89412"/>
                    <a:pt x="82226" y="88306"/>
                  </a:cubicBezTo>
                  <a:cubicBezTo>
                    <a:pt x="81898" y="85511"/>
                    <a:pt x="80349" y="82231"/>
                    <a:pt x="77208" y="82231"/>
                  </a:cubicBezTo>
                  <a:cubicBezTo>
                    <a:pt x="77047" y="82231"/>
                    <a:pt x="76883" y="82240"/>
                    <a:pt x="76714" y="82258"/>
                  </a:cubicBezTo>
                  <a:cubicBezTo>
                    <a:pt x="76610" y="82274"/>
                    <a:pt x="76507" y="82282"/>
                    <a:pt x="76405" y="82282"/>
                  </a:cubicBezTo>
                  <a:cubicBezTo>
                    <a:pt x="75873" y="82282"/>
                    <a:pt x="75365" y="82061"/>
                    <a:pt x="75003" y="81670"/>
                  </a:cubicBezTo>
                  <a:cubicBezTo>
                    <a:pt x="73810" y="80478"/>
                    <a:pt x="72722" y="79147"/>
                    <a:pt x="71356" y="78179"/>
                  </a:cubicBezTo>
                  <a:cubicBezTo>
                    <a:pt x="70652" y="77672"/>
                    <a:pt x="69937" y="76844"/>
                    <a:pt x="68958" y="76844"/>
                  </a:cubicBezTo>
                  <a:cubicBezTo>
                    <a:pt x="68735" y="76844"/>
                    <a:pt x="68499" y="76887"/>
                    <a:pt x="68246" y="76987"/>
                  </a:cubicBezTo>
                  <a:cubicBezTo>
                    <a:pt x="68013" y="77081"/>
                    <a:pt x="67785" y="77113"/>
                    <a:pt x="67562" y="77113"/>
                  </a:cubicBezTo>
                  <a:cubicBezTo>
                    <a:pt x="67089" y="77113"/>
                    <a:pt x="66635" y="76969"/>
                    <a:pt x="66189" y="76969"/>
                  </a:cubicBezTo>
                  <a:cubicBezTo>
                    <a:pt x="64783" y="76969"/>
                    <a:pt x="63941" y="75706"/>
                    <a:pt x="62605" y="75706"/>
                  </a:cubicBezTo>
                  <a:cubicBezTo>
                    <a:pt x="62579" y="75706"/>
                    <a:pt x="62552" y="75707"/>
                    <a:pt x="62525" y="75708"/>
                  </a:cubicBezTo>
                  <a:cubicBezTo>
                    <a:pt x="62280" y="75708"/>
                    <a:pt x="61828" y="76012"/>
                    <a:pt x="61511" y="76012"/>
                  </a:cubicBezTo>
                  <a:cubicBezTo>
                    <a:pt x="61248" y="76012"/>
                    <a:pt x="61077" y="75802"/>
                    <a:pt x="61195" y="75034"/>
                  </a:cubicBezTo>
                  <a:cubicBezTo>
                    <a:pt x="61232" y="74788"/>
                    <a:pt x="60883" y="74612"/>
                    <a:pt x="60617" y="74612"/>
                  </a:cubicBezTo>
                  <a:cubicBezTo>
                    <a:pt x="60509" y="74612"/>
                    <a:pt x="60415" y="74641"/>
                    <a:pt x="60365" y="74706"/>
                  </a:cubicBezTo>
                  <a:cubicBezTo>
                    <a:pt x="59225" y="76088"/>
                    <a:pt x="57099" y="76071"/>
                    <a:pt x="56166" y="77747"/>
                  </a:cubicBezTo>
                  <a:cubicBezTo>
                    <a:pt x="55842" y="78325"/>
                    <a:pt x="55457" y="78771"/>
                    <a:pt x="54917" y="78771"/>
                  </a:cubicBezTo>
                  <a:cubicBezTo>
                    <a:pt x="54649" y="78771"/>
                    <a:pt x="54343" y="78661"/>
                    <a:pt x="53988" y="78404"/>
                  </a:cubicBezTo>
                  <a:cubicBezTo>
                    <a:pt x="53637" y="78125"/>
                    <a:pt x="53206" y="77982"/>
                    <a:pt x="52772" y="77982"/>
                  </a:cubicBezTo>
                  <a:cubicBezTo>
                    <a:pt x="52480" y="77982"/>
                    <a:pt x="52186" y="78047"/>
                    <a:pt x="51915" y="78179"/>
                  </a:cubicBezTo>
                  <a:cubicBezTo>
                    <a:pt x="51373" y="78410"/>
                    <a:pt x="50918" y="78527"/>
                    <a:pt x="50541" y="78527"/>
                  </a:cubicBezTo>
                  <a:cubicBezTo>
                    <a:pt x="49618" y="78527"/>
                    <a:pt x="49166" y="77825"/>
                    <a:pt x="49080" y="76365"/>
                  </a:cubicBezTo>
                  <a:cubicBezTo>
                    <a:pt x="49046" y="75397"/>
                    <a:pt x="49184" y="74446"/>
                    <a:pt x="49478" y="73530"/>
                  </a:cubicBezTo>
                  <a:cubicBezTo>
                    <a:pt x="50012" y="71861"/>
                    <a:pt x="49095" y="70692"/>
                    <a:pt x="47366" y="70692"/>
                  </a:cubicBezTo>
                  <a:cubicBezTo>
                    <a:pt x="47305" y="70692"/>
                    <a:pt x="47243" y="70693"/>
                    <a:pt x="47179" y="70696"/>
                  </a:cubicBezTo>
                  <a:cubicBezTo>
                    <a:pt x="46730" y="70714"/>
                    <a:pt x="46281" y="70765"/>
                    <a:pt x="45814" y="70783"/>
                  </a:cubicBezTo>
                  <a:cubicBezTo>
                    <a:pt x="45755" y="70784"/>
                    <a:pt x="45699" y="70786"/>
                    <a:pt x="45645" y="70786"/>
                  </a:cubicBezTo>
                  <a:cubicBezTo>
                    <a:pt x="45148" y="70786"/>
                    <a:pt x="44886" y="70683"/>
                    <a:pt x="45088" y="69919"/>
                  </a:cubicBezTo>
                  <a:cubicBezTo>
                    <a:pt x="45469" y="68484"/>
                    <a:pt x="46143" y="67240"/>
                    <a:pt x="46886" y="65996"/>
                  </a:cubicBezTo>
                  <a:cubicBezTo>
                    <a:pt x="47214" y="65443"/>
                    <a:pt x="47231" y="64993"/>
                    <a:pt x="46747" y="64613"/>
                  </a:cubicBezTo>
                  <a:cubicBezTo>
                    <a:pt x="46406" y="64334"/>
                    <a:pt x="45929" y="64209"/>
                    <a:pt x="45417" y="64209"/>
                  </a:cubicBezTo>
                  <a:cubicBezTo>
                    <a:pt x="44221" y="64209"/>
                    <a:pt x="42833" y="64889"/>
                    <a:pt x="42531" y="65857"/>
                  </a:cubicBezTo>
                  <a:cubicBezTo>
                    <a:pt x="42161" y="67044"/>
                    <a:pt x="40793" y="67929"/>
                    <a:pt x="39553" y="67929"/>
                  </a:cubicBezTo>
                  <a:cubicBezTo>
                    <a:pt x="39113" y="67929"/>
                    <a:pt x="38689" y="67817"/>
                    <a:pt x="38331" y="67568"/>
                  </a:cubicBezTo>
                  <a:cubicBezTo>
                    <a:pt x="36966" y="66601"/>
                    <a:pt x="35998" y="64872"/>
                    <a:pt x="36517" y="63455"/>
                  </a:cubicBezTo>
                  <a:cubicBezTo>
                    <a:pt x="37571" y="60569"/>
                    <a:pt x="37986" y="56802"/>
                    <a:pt x="41822" y="56093"/>
                  </a:cubicBezTo>
                  <a:cubicBezTo>
                    <a:pt x="44259" y="55627"/>
                    <a:pt x="46696" y="55299"/>
                    <a:pt x="49167" y="55126"/>
                  </a:cubicBezTo>
                  <a:cubicBezTo>
                    <a:pt x="49252" y="55120"/>
                    <a:pt x="49338" y="55117"/>
                    <a:pt x="49425" y="55117"/>
                  </a:cubicBezTo>
                  <a:cubicBezTo>
                    <a:pt x="50819" y="55117"/>
                    <a:pt x="52364" y="55920"/>
                    <a:pt x="51811" y="58133"/>
                  </a:cubicBezTo>
                  <a:cubicBezTo>
                    <a:pt x="51707" y="58582"/>
                    <a:pt x="52087" y="59204"/>
                    <a:pt x="52329" y="59688"/>
                  </a:cubicBezTo>
                  <a:cubicBezTo>
                    <a:pt x="52602" y="60250"/>
                    <a:pt x="52992" y="60846"/>
                    <a:pt x="53666" y="60846"/>
                  </a:cubicBezTo>
                  <a:cubicBezTo>
                    <a:pt x="53675" y="60846"/>
                    <a:pt x="53685" y="60846"/>
                    <a:pt x="53695" y="60846"/>
                  </a:cubicBezTo>
                  <a:cubicBezTo>
                    <a:pt x="54455" y="60811"/>
                    <a:pt x="54628" y="60085"/>
                    <a:pt x="54852" y="59498"/>
                  </a:cubicBezTo>
                  <a:cubicBezTo>
                    <a:pt x="55146" y="58703"/>
                    <a:pt x="55146" y="57822"/>
                    <a:pt x="54887" y="57027"/>
                  </a:cubicBezTo>
                  <a:cubicBezTo>
                    <a:pt x="54127" y="54642"/>
                    <a:pt x="54922" y="53017"/>
                    <a:pt x="57116" y="51894"/>
                  </a:cubicBezTo>
                  <a:cubicBezTo>
                    <a:pt x="58291" y="51307"/>
                    <a:pt x="59328" y="50442"/>
                    <a:pt x="60469" y="49786"/>
                  </a:cubicBezTo>
                  <a:cubicBezTo>
                    <a:pt x="62128" y="48818"/>
                    <a:pt x="61575" y="46641"/>
                    <a:pt x="63096" y="45448"/>
                  </a:cubicBezTo>
                  <a:cubicBezTo>
                    <a:pt x="64720" y="44169"/>
                    <a:pt x="65757" y="42113"/>
                    <a:pt x="68194" y="42061"/>
                  </a:cubicBezTo>
                  <a:cubicBezTo>
                    <a:pt x="68574" y="42044"/>
                    <a:pt x="69006" y="41888"/>
                    <a:pt x="69075" y="41456"/>
                  </a:cubicBezTo>
                  <a:cubicBezTo>
                    <a:pt x="69369" y="39711"/>
                    <a:pt x="70924" y="39417"/>
                    <a:pt x="72151" y="38760"/>
                  </a:cubicBezTo>
                  <a:cubicBezTo>
                    <a:pt x="72321" y="38667"/>
                    <a:pt x="72565" y="38512"/>
                    <a:pt x="72753" y="38512"/>
                  </a:cubicBezTo>
                  <a:cubicBezTo>
                    <a:pt x="72950" y="38512"/>
                    <a:pt x="73086" y="38680"/>
                    <a:pt x="73015" y="39261"/>
                  </a:cubicBezTo>
                  <a:cubicBezTo>
                    <a:pt x="72956" y="39796"/>
                    <a:pt x="73330" y="40078"/>
                    <a:pt x="73743" y="40078"/>
                  </a:cubicBezTo>
                  <a:cubicBezTo>
                    <a:pt x="73931" y="40078"/>
                    <a:pt x="74127" y="40020"/>
                    <a:pt x="74294" y="39901"/>
                  </a:cubicBezTo>
                  <a:cubicBezTo>
                    <a:pt x="75746" y="38898"/>
                    <a:pt x="77457" y="38501"/>
                    <a:pt x="78995" y="37723"/>
                  </a:cubicBezTo>
                  <a:cubicBezTo>
                    <a:pt x="79738" y="37326"/>
                    <a:pt x="80291" y="36773"/>
                    <a:pt x="79790" y="35995"/>
                  </a:cubicBezTo>
                  <a:cubicBezTo>
                    <a:pt x="79597" y="35708"/>
                    <a:pt x="79414" y="35603"/>
                    <a:pt x="79239" y="35603"/>
                  </a:cubicBezTo>
                  <a:cubicBezTo>
                    <a:pt x="78865" y="35603"/>
                    <a:pt x="78524" y="36083"/>
                    <a:pt x="78183" y="36306"/>
                  </a:cubicBezTo>
                  <a:cubicBezTo>
                    <a:pt x="77820" y="36545"/>
                    <a:pt x="77447" y="36741"/>
                    <a:pt x="77083" y="36741"/>
                  </a:cubicBezTo>
                  <a:cubicBezTo>
                    <a:pt x="76789" y="36741"/>
                    <a:pt x="76501" y="36612"/>
                    <a:pt x="76230" y="36272"/>
                  </a:cubicBezTo>
                  <a:cubicBezTo>
                    <a:pt x="75677" y="35563"/>
                    <a:pt x="76126" y="35148"/>
                    <a:pt x="76731" y="34751"/>
                  </a:cubicBezTo>
                  <a:cubicBezTo>
                    <a:pt x="77318" y="34371"/>
                    <a:pt x="77284" y="33818"/>
                    <a:pt x="77025" y="33196"/>
                  </a:cubicBezTo>
                  <a:cubicBezTo>
                    <a:pt x="76921" y="32919"/>
                    <a:pt x="76161" y="33023"/>
                    <a:pt x="76593" y="32643"/>
                  </a:cubicBezTo>
                  <a:cubicBezTo>
                    <a:pt x="76708" y="32536"/>
                    <a:pt x="76805" y="32492"/>
                    <a:pt x="76888" y="32492"/>
                  </a:cubicBezTo>
                  <a:cubicBezTo>
                    <a:pt x="77143" y="32492"/>
                    <a:pt x="77279" y="32892"/>
                    <a:pt x="77474" y="33126"/>
                  </a:cubicBezTo>
                  <a:cubicBezTo>
                    <a:pt x="77830" y="33563"/>
                    <a:pt x="78559" y="33892"/>
                    <a:pt x="79019" y="33892"/>
                  </a:cubicBezTo>
                  <a:cubicBezTo>
                    <a:pt x="79251" y="33892"/>
                    <a:pt x="79415" y="33808"/>
                    <a:pt x="79427" y="33610"/>
                  </a:cubicBezTo>
                  <a:cubicBezTo>
                    <a:pt x="79485" y="32639"/>
                    <a:pt x="79866" y="32465"/>
                    <a:pt x="80317" y="32465"/>
                  </a:cubicBezTo>
                  <a:cubicBezTo>
                    <a:pt x="80569" y="32465"/>
                    <a:pt x="80843" y="32519"/>
                    <a:pt x="81095" y="32519"/>
                  </a:cubicBezTo>
                  <a:cubicBezTo>
                    <a:pt x="81194" y="32519"/>
                    <a:pt x="81290" y="32511"/>
                    <a:pt x="81380" y="32487"/>
                  </a:cubicBezTo>
                  <a:cubicBezTo>
                    <a:pt x="81894" y="32340"/>
                    <a:pt x="82271" y="31830"/>
                    <a:pt x="82830" y="31830"/>
                  </a:cubicBezTo>
                  <a:cubicBezTo>
                    <a:pt x="82928" y="31830"/>
                    <a:pt x="83031" y="31846"/>
                    <a:pt x="83142" y="31882"/>
                  </a:cubicBezTo>
                  <a:cubicBezTo>
                    <a:pt x="82658" y="32470"/>
                    <a:pt x="82192" y="33075"/>
                    <a:pt x="81708" y="33679"/>
                  </a:cubicBezTo>
                  <a:cubicBezTo>
                    <a:pt x="81604" y="33766"/>
                    <a:pt x="81483" y="33835"/>
                    <a:pt x="81362" y="33904"/>
                  </a:cubicBezTo>
                  <a:cubicBezTo>
                    <a:pt x="81034" y="34129"/>
                    <a:pt x="80775" y="34423"/>
                    <a:pt x="80878" y="34872"/>
                  </a:cubicBezTo>
                  <a:cubicBezTo>
                    <a:pt x="80999" y="35304"/>
                    <a:pt x="81380" y="35252"/>
                    <a:pt x="81673" y="35425"/>
                  </a:cubicBezTo>
                  <a:cubicBezTo>
                    <a:pt x="81973" y="35596"/>
                    <a:pt x="82292" y="35648"/>
                    <a:pt x="82615" y="35648"/>
                  </a:cubicBezTo>
                  <a:cubicBezTo>
                    <a:pt x="83130" y="35648"/>
                    <a:pt x="83658" y="35514"/>
                    <a:pt x="84141" y="35514"/>
                  </a:cubicBezTo>
                  <a:cubicBezTo>
                    <a:pt x="84489" y="35514"/>
                    <a:pt x="84814" y="35584"/>
                    <a:pt x="85095" y="35822"/>
                  </a:cubicBezTo>
                  <a:cubicBezTo>
                    <a:pt x="85535" y="36187"/>
                    <a:pt x="85875" y="36332"/>
                    <a:pt x="86134" y="36332"/>
                  </a:cubicBezTo>
                  <a:cubicBezTo>
                    <a:pt x="86710" y="36332"/>
                    <a:pt x="86887" y="35618"/>
                    <a:pt x="86875" y="35010"/>
                  </a:cubicBezTo>
                  <a:cubicBezTo>
                    <a:pt x="86858" y="34215"/>
                    <a:pt x="87601" y="32729"/>
                    <a:pt x="85665" y="32625"/>
                  </a:cubicBezTo>
                  <a:cubicBezTo>
                    <a:pt x="84991" y="32591"/>
                    <a:pt x="85130" y="31986"/>
                    <a:pt x="85596" y="31485"/>
                  </a:cubicBezTo>
                  <a:cubicBezTo>
                    <a:pt x="87186" y="29791"/>
                    <a:pt x="86650" y="27527"/>
                    <a:pt x="84508" y="26767"/>
                  </a:cubicBezTo>
                  <a:cubicBezTo>
                    <a:pt x="84006" y="26594"/>
                    <a:pt x="83557" y="26214"/>
                    <a:pt x="83661" y="25834"/>
                  </a:cubicBezTo>
                  <a:cubicBezTo>
                    <a:pt x="83972" y="24503"/>
                    <a:pt x="83039" y="23432"/>
                    <a:pt x="83090" y="22170"/>
                  </a:cubicBezTo>
                  <a:cubicBezTo>
                    <a:pt x="83108" y="21773"/>
                    <a:pt x="83073" y="21375"/>
                    <a:pt x="82624" y="21220"/>
                  </a:cubicBezTo>
                  <a:cubicBezTo>
                    <a:pt x="82529" y="21188"/>
                    <a:pt x="82437" y="21174"/>
                    <a:pt x="82348" y="21174"/>
                  </a:cubicBezTo>
                  <a:cubicBezTo>
                    <a:pt x="82049" y="21174"/>
                    <a:pt x="81787" y="21339"/>
                    <a:pt x="81587" y="21565"/>
                  </a:cubicBezTo>
                  <a:cubicBezTo>
                    <a:pt x="81086" y="22135"/>
                    <a:pt x="80464" y="22602"/>
                    <a:pt x="79755" y="22913"/>
                  </a:cubicBezTo>
                  <a:cubicBezTo>
                    <a:pt x="79583" y="22995"/>
                    <a:pt x="79411" y="23071"/>
                    <a:pt x="79247" y="23071"/>
                  </a:cubicBezTo>
                  <a:cubicBezTo>
                    <a:pt x="79097" y="23071"/>
                    <a:pt x="78954" y="23008"/>
                    <a:pt x="78822" y="22827"/>
                  </a:cubicBezTo>
                  <a:cubicBezTo>
                    <a:pt x="78563" y="22498"/>
                    <a:pt x="78753" y="22274"/>
                    <a:pt x="78960" y="22015"/>
                  </a:cubicBezTo>
                  <a:cubicBezTo>
                    <a:pt x="79496" y="21254"/>
                    <a:pt x="79254" y="20736"/>
                    <a:pt x="78459" y="20338"/>
                  </a:cubicBezTo>
                  <a:cubicBezTo>
                    <a:pt x="78131" y="20165"/>
                    <a:pt x="77837" y="19941"/>
                    <a:pt x="77578" y="19664"/>
                  </a:cubicBezTo>
                  <a:cubicBezTo>
                    <a:pt x="77168" y="19146"/>
                    <a:pt x="76356" y="18913"/>
                    <a:pt x="75491" y="18913"/>
                  </a:cubicBezTo>
                  <a:cubicBezTo>
                    <a:pt x="74278" y="18913"/>
                    <a:pt x="72961" y="19371"/>
                    <a:pt x="72497" y="20148"/>
                  </a:cubicBezTo>
                  <a:cubicBezTo>
                    <a:pt x="72065" y="20874"/>
                    <a:pt x="71788" y="21824"/>
                    <a:pt x="70803" y="22170"/>
                  </a:cubicBezTo>
                  <a:cubicBezTo>
                    <a:pt x="70354" y="22326"/>
                    <a:pt x="70043" y="22792"/>
                    <a:pt x="70337" y="23276"/>
                  </a:cubicBezTo>
                  <a:cubicBezTo>
                    <a:pt x="71356" y="25004"/>
                    <a:pt x="70043" y="25488"/>
                    <a:pt x="68902" y="26024"/>
                  </a:cubicBezTo>
                  <a:cubicBezTo>
                    <a:pt x="67693" y="26577"/>
                    <a:pt x="66241" y="26801"/>
                    <a:pt x="66345" y="28685"/>
                  </a:cubicBezTo>
                  <a:cubicBezTo>
                    <a:pt x="66379" y="29117"/>
                    <a:pt x="65895" y="29601"/>
                    <a:pt x="65584" y="30016"/>
                  </a:cubicBezTo>
                  <a:cubicBezTo>
                    <a:pt x="65442" y="30197"/>
                    <a:pt x="65232" y="30465"/>
                    <a:pt x="64983" y="30465"/>
                  </a:cubicBezTo>
                  <a:cubicBezTo>
                    <a:pt x="64899" y="30465"/>
                    <a:pt x="64811" y="30435"/>
                    <a:pt x="64720" y="30361"/>
                  </a:cubicBezTo>
                  <a:cubicBezTo>
                    <a:pt x="64409" y="30120"/>
                    <a:pt x="64288" y="29705"/>
                    <a:pt x="64409" y="29342"/>
                  </a:cubicBezTo>
                  <a:cubicBezTo>
                    <a:pt x="64893" y="27596"/>
                    <a:pt x="65083" y="25989"/>
                    <a:pt x="62508" y="25903"/>
                  </a:cubicBezTo>
                  <a:cubicBezTo>
                    <a:pt x="62249" y="25903"/>
                    <a:pt x="61938" y="25644"/>
                    <a:pt x="61748" y="25436"/>
                  </a:cubicBezTo>
                  <a:cubicBezTo>
                    <a:pt x="61084" y="24759"/>
                    <a:pt x="60400" y="24243"/>
                    <a:pt x="59552" y="24243"/>
                  </a:cubicBezTo>
                  <a:cubicBezTo>
                    <a:pt x="59252" y="24243"/>
                    <a:pt x="58932" y="24307"/>
                    <a:pt x="58585" y="24451"/>
                  </a:cubicBezTo>
                  <a:cubicBezTo>
                    <a:pt x="58566" y="24457"/>
                    <a:pt x="58545" y="24459"/>
                    <a:pt x="58523" y="24459"/>
                  </a:cubicBezTo>
                  <a:cubicBezTo>
                    <a:pt x="58409" y="24459"/>
                    <a:pt x="58269" y="24394"/>
                    <a:pt x="58153" y="24365"/>
                  </a:cubicBezTo>
                  <a:cubicBezTo>
                    <a:pt x="58758" y="23501"/>
                    <a:pt x="57687" y="22429"/>
                    <a:pt x="58827" y="21462"/>
                  </a:cubicBezTo>
                  <a:cubicBezTo>
                    <a:pt x="61800" y="18990"/>
                    <a:pt x="65757" y="18558"/>
                    <a:pt x="68781" y="16294"/>
                  </a:cubicBezTo>
                  <a:lnTo>
                    <a:pt x="69455" y="15828"/>
                  </a:lnTo>
                  <a:cubicBezTo>
                    <a:pt x="70337" y="15586"/>
                    <a:pt x="71218" y="15206"/>
                    <a:pt x="72117" y="15119"/>
                  </a:cubicBezTo>
                  <a:cubicBezTo>
                    <a:pt x="74346" y="14912"/>
                    <a:pt x="75331" y="13910"/>
                    <a:pt x="75262" y="11767"/>
                  </a:cubicBezTo>
                  <a:cubicBezTo>
                    <a:pt x="75262" y="11596"/>
                    <a:pt x="75299" y="11543"/>
                    <a:pt x="75353" y="11543"/>
                  </a:cubicBezTo>
                  <a:cubicBezTo>
                    <a:pt x="75441" y="11543"/>
                    <a:pt x="75574" y="11687"/>
                    <a:pt x="75659" y="11698"/>
                  </a:cubicBezTo>
                  <a:cubicBezTo>
                    <a:pt x="76835" y="11749"/>
                    <a:pt x="77733" y="12683"/>
                    <a:pt x="78943" y="12752"/>
                  </a:cubicBezTo>
                  <a:cubicBezTo>
                    <a:pt x="79461" y="12769"/>
                    <a:pt x="79945" y="13391"/>
                    <a:pt x="80412" y="13789"/>
                  </a:cubicBezTo>
                  <a:cubicBezTo>
                    <a:pt x="80395" y="13944"/>
                    <a:pt x="80325" y="14082"/>
                    <a:pt x="80204" y="14203"/>
                  </a:cubicBezTo>
                  <a:cubicBezTo>
                    <a:pt x="79099" y="14649"/>
                    <a:pt x="78211" y="15599"/>
                    <a:pt x="76924" y="15599"/>
                  </a:cubicBezTo>
                  <a:cubicBezTo>
                    <a:pt x="76763" y="15599"/>
                    <a:pt x="76595" y="15584"/>
                    <a:pt x="76420" y="15551"/>
                  </a:cubicBezTo>
                  <a:cubicBezTo>
                    <a:pt x="76325" y="15534"/>
                    <a:pt x="76229" y="15525"/>
                    <a:pt x="76135" y="15525"/>
                  </a:cubicBezTo>
                  <a:cubicBezTo>
                    <a:pt x="75478" y="15525"/>
                    <a:pt x="74895" y="15947"/>
                    <a:pt x="74985" y="16778"/>
                  </a:cubicBezTo>
                  <a:cubicBezTo>
                    <a:pt x="75041" y="17437"/>
                    <a:pt x="75422" y="17620"/>
                    <a:pt x="75866" y="17620"/>
                  </a:cubicBezTo>
                  <a:cubicBezTo>
                    <a:pt x="76109" y="17620"/>
                    <a:pt x="76372" y="17565"/>
                    <a:pt x="76610" y="17504"/>
                  </a:cubicBezTo>
                  <a:cubicBezTo>
                    <a:pt x="76822" y="17451"/>
                    <a:pt x="77015" y="17425"/>
                    <a:pt x="77193" y="17425"/>
                  </a:cubicBezTo>
                  <a:cubicBezTo>
                    <a:pt x="77828" y="17425"/>
                    <a:pt x="78286" y="17750"/>
                    <a:pt x="78839" y="18316"/>
                  </a:cubicBezTo>
                  <a:cubicBezTo>
                    <a:pt x="79617" y="19094"/>
                    <a:pt x="80723" y="19612"/>
                    <a:pt x="81794" y="19993"/>
                  </a:cubicBezTo>
                  <a:cubicBezTo>
                    <a:pt x="81906" y="20034"/>
                    <a:pt x="82005" y="20053"/>
                    <a:pt x="82094" y="20053"/>
                  </a:cubicBezTo>
                  <a:cubicBezTo>
                    <a:pt x="82595" y="20053"/>
                    <a:pt x="82747" y="19445"/>
                    <a:pt x="82762" y="18887"/>
                  </a:cubicBezTo>
                  <a:cubicBezTo>
                    <a:pt x="82805" y="18878"/>
                    <a:pt x="82849" y="18874"/>
                    <a:pt x="82892" y="18874"/>
                  </a:cubicBezTo>
                  <a:cubicBezTo>
                    <a:pt x="82935" y="18874"/>
                    <a:pt x="82978" y="18878"/>
                    <a:pt x="83021" y="18887"/>
                  </a:cubicBezTo>
                  <a:cubicBezTo>
                    <a:pt x="83375" y="18985"/>
                    <a:pt x="83662" y="19030"/>
                    <a:pt x="83892" y="19030"/>
                  </a:cubicBezTo>
                  <a:cubicBezTo>
                    <a:pt x="85038" y="19030"/>
                    <a:pt x="84816" y="17932"/>
                    <a:pt x="84629" y="16882"/>
                  </a:cubicBezTo>
                  <a:cubicBezTo>
                    <a:pt x="84577" y="16588"/>
                    <a:pt x="84404" y="16122"/>
                    <a:pt x="84525" y="16018"/>
                  </a:cubicBezTo>
                  <a:cubicBezTo>
                    <a:pt x="84606" y="15948"/>
                    <a:pt x="84680" y="15920"/>
                    <a:pt x="84749" y="15920"/>
                  </a:cubicBezTo>
                  <a:cubicBezTo>
                    <a:pt x="84985" y="15920"/>
                    <a:pt x="85161" y="16252"/>
                    <a:pt x="85389" y="16346"/>
                  </a:cubicBezTo>
                  <a:cubicBezTo>
                    <a:pt x="85637" y="16436"/>
                    <a:pt x="85876" y="16474"/>
                    <a:pt x="86110" y="16474"/>
                  </a:cubicBezTo>
                  <a:cubicBezTo>
                    <a:pt x="86771" y="16474"/>
                    <a:pt x="87381" y="16174"/>
                    <a:pt x="87981" y="15931"/>
                  </a:cubicBezTo>
                  <a:cubicBezTo>
                    <a:pt x="88344" y="15793"/>
                    <a:pt x="88500" y="15275"/>
                    <a:pt x="88258" y="15033"/>
                  </a:cubicBezTo>
                  <a:cubicBezTo>
                    <a:pt x="87065" y="13754"/>
                    <a:pt x="85976" y="12406"/>
                    <a:pt x="84819" y="11110"/>
                  </a:cubicBezTo>
                  <a:cubicBezTo>
                    <a:pt x="84162" y="10350"/>
                    <a:pt x="83160" y="9779"/>
                    <a:pt x="82537" y="8915"/>
                  </a:cubicBezTo>
                  <a:cubicBezTo>
                    <a:pt x="82209" y="8379"/>
                    <a:pt x="81639" y="8034"/>
                    <a:pt x="81017" y="7999"/>
                  </a:cubicBezTo>
                  <a:cubicBezTo>
                    <a:pt x="80983" y="7995"/>
                    <a:pt x="80950" y="7994"/>
                    <a:pt x="80916" y="7994"/>
                  </a:cubicBezTo>
                  <a:cubicBezTo>
                    <a:pt x="80688" y="7994"/>
                    <a:pt x="80453" y="8074"/>
                    <a:pt x="80228" y="8074"/>
                  </a:cubicBezTo>
                  <a:cubicBezTo>
                    <a:pt x="80056" y="8074"/>
                    <a:pt x="79890" y="8027"/>
                    <a:pt x="79738" y="7861"/>
                  </a:cubicBezTo>
                  <a:cubicBezTo>
                    <a:pt x="80170" y="7757"/>
                    <a:pt x="80602" y="7654"/>
                    <a:pt x="81017" y="7585"/>
                  </a:cubicBezTo>
                  <a:cubicBezTo>
                    <a:pt x="81518" y="7481"/>
                    <a:pt x="82192" y="7567"/>
                    <a:pt x="82226" y="6859"/>
                  </a:cubicBezTo>
                  <a:cubicBezTo>
                    <a:pt x="82278" y="6202"/>
                    <a:pt x="81673" y="6167"/>
                    <a:pt x="81207" y="6046"/>
                  </a:cubicBezTo>
                  <a:cubicBezTo>
                    <a:pt x="81086" y="6012"/>
                    <a:pt x="80948" y="5960"/>
                    <a:pt x="80844" y="5891"/>
                  </a:cubicBezTo>
                  <a:cubicBezTo>
                    <a:pt x="80958" y="5878"/>
                    <a:pt x="81101" y="5837"/>
                    <a:pt x="81223" y="5837"/>
                  </a:cubicBezTo>
                  <a:cubicBezTo>
                    <a:pt x="81267" y="5837"/>
                    <a:pt x="81309" y="5843"/>
                    <a:pt x="81345" y="5856"/>
                  </a:cubicBezTo>
                  <a:cubicBezTo>
                    <a:pt x="81816" y="6065"/>
                    <a:pt x="82272" y="6151"/>
                    <a:pt x="82714" y="6151"/>
                  </a:cubicBezTo>
                  <a:cubicBezTo>
                    <a:pt x="83993" y="6151"/>
                    <a:pt x="85157" y="5437"/>
                    <a:pt x="86236" y="4923"/>
                  </a:cubicBezTo>
                  <a:cubicBezTo>
                    <a:pt x="89182" y="3528"/>
                    <a:pt x="92334" y="3094"/>
                    <a:pt x="95401" y="2235"/>
                  </a:cubicBezTo>
                  <a:lnTo>
                    <a:pt x="95401" y="2235"/>
                  </a:lnTo>
                  <a:cubicBezTo>
                    <a:pt x="93986" y="3267"/>
                    <a:pt x="92263" y="3834"/>
                    <a:pt x="90504" y="3834"/>
                  </a:cubicBezTo>
                  <a:cubicBezTo>
                    <a:pt x="90401" y="3834"/>
                    <a:pt x="90295" y="3831"/>
                    <a:pt x="90191" y="3831"/>
                  </a:cubicBezTo>
                  <a:cubicBezTo>
                    <a:pt x="89827" y="3831"/>
                    <a:pt x="89479" y="3873"/>
                    <a:pt x="89277" y="4249"/>
                  </a:cubicBezTo>
                  <a:cubicBezTo>
                    <a:pt x="89018" y="4802"/>
                    <a:pt x="89467" y="5113"/>
                    <a:pt x="89744" y="5528"/>
                  </a:cubicBezTo>
                  <a:cubicBezTo>
                    <a:pt x="90251" y="6307"/>
                    <a:pt x="90887" y="6586"/>
                    <a:pt x="91608" y="6586"/>
                  </a:cubicBezTo>
                  <a:cubicBezTo>
                    <a:pt x="91943" y="6586"/>
                    <a:pt x="92297" y="6525"/>
                    <a:pt x="92664" y="6427"/>
                  </a:cubicBezTo>
                  <a:cubicBezTo>
                    <a:pt x="93037" y="6322"/>
                    <a:pt x="93404" y="6272"/>
                    <a:pt x="93755" y="6272"/>
                  </a:cubicBezTo>
                  <a:cubicBezTo>
                    <a:pt x="95314" y="6272"/>
                    <a:pt x="96561" y="7243"/>
                    <a:pt x="96518" y="8639"/>
                  </a:cubicBezTo>
                  <a:cubicBezTo>
                    <a:pt x="96501" y="9123"/>
                    <a:pt x="96000" y="9710"/>
                    <a:pt x="96155" y="10073"/>
                  </a:cubicBezTo>
                  <a:cubicBezTo>
                    <a:pt x="96656" y="11300"/>
                    <a:pt x="95758" y="12302"/>
                    <a:pt x="95378" y="13045"/>
                  </a:cubicBezTo>
                  <a:cubicBezTo>
                    <a:pt x="94393" y="15016"/>
                    <a:pt x="93649" y="16709"/>
                    <a:pt x="95412" y="18541"/>
                  </a:cubicBezTo>
                  <a:cubicBezTo>
                    <a:pt x="95602" y="18714"/>
                    <a:pt x="95723" y="18938"/>
                    <a:pt x="95758" y="19180"/>
                  </a:cubicBezTo>
                  <a:cubicBezTo>
                    <a:pt x="95810" y="21358"/>
                    <a:pt x="97901" y="20788"/>
                    <a:pt x="99007" y="21479"/>
                  </a:cubicBezTo>
                  <a:cubicBezTo>
                    <a:pt x="99192" y="21597"/>
                    <a:pt x="99367" y="21648"/>
                    <a:pt x="99531" y="21648"/>
                  </a:cubicBezTo>
                  <a:cubicBezTo>
                    <a:pt x="100207" y="21648"/>
                    <a:pt x="100708" y="20784"/>
                    <a:pt x="101098" y="20200"/>
                  </a:cubicBezTo>
                  <a:cubicBezTo>
                    <a:pt x="102256" y="18472"/>
                    <a:pt x="104088" y="17055"/>
                    <a:pt x="105729" y="16536"/>
                  </a:cubicBezTo>
                  <a:cubicBezTo>
                    <a:pt x="109220" y="15396"/>
                    <a:pt x="112486" y="13547"/>
                    <a:pt x="116254" y="13115"/>
                  </a:cubicBezTo>
                  <a:cubicBezTo>
                    <a:pt x="117965" y="12907"/>
                    <a:pt x="119935" y="12320"/>
                    <a:pt x="120021" y="9883"/>
                  </a:cubicBezTo>
                  <a:cubicBezTo>
                    <a:pt x="120021" y="9693"/>
                    <a:pt x="120349" y="9485"/>
                    <a:pt x="120557" y="9330"/>
                  </a:cubicBezTo>
                  <a:cubicBezTo>
                    <a:pt x="121663" y="8552"/>
                    <a:pt x="123132" y="8034"/>
                    <a:pt x="122631" y="6202"/>
                  </a:cubicBezTo>
                  <a:cubicBezTo>
                    <a:pt x="122594" y="6055"/>
                    <a:pt x="122626" y="6020"/>
                    <a:pt x="122682" y="6020"/>
                  </a:cubicBezTo>
                  <a:cubicBezTo>
                    <a:pt x="122731" y="6020"/>
                    <a:pt x="122799" y="6046"/>
                    <a:pt x="122855" y="6046"/>
                  </a:cubicBezTo>
                  <a:cubicBezTo>
                    <a:pt x="122928" y="6051"/>
                    <a:pt x="122998" y="6053"/>
                    <a:pt x="123064" y="6053"/>
                  </a:cubicBezTo>
                  <a:cubicBezTo>
                    <a:pt x="124269" y="6053"/>
                    <a:pt x="124381" y="5321"/>
                    <a:pt x="123840" y="4387"/>
                  </a:cubicBezTo>
                  <a:cubicBezTo>
                    <a:pt x="123581" y="3921"/>
                    <a:pt x="123875" y="3955"/>
                    <a:pt x="124048" y="3817"/>
                  </a:cubicBezTo>
                  <a:cubicBezTo>
                    <a:pt x="125240" y="2867"/>
                    <a:pt x="126640" y="2728"/>
                    <a:pt x="128092" y="2659"/>
                  </a:cubicBezTo>
                  <a:cubicBezTo>
                    <a:pt x="128575" y="2625"/>
                    <a:pt x="129180" y="2521"/>
                    <a:pt x="129249" y="1934"/>
                  </a:cubicBezTo>
                  <a:cubicBezTo>
                    <a:pt x="129301" y="1363"/>
                    <a:pt x="128714" y="1242"/>
                    <a:pt x="128299" y="1190"/>
                  </a:cubicBezTo>
                  <a:cubicBezTo>
                    <a:pt x="125707" y="948"/>
                    <a:pt x="123132" y="430"/>
                    <a:pt x="120557" y="171"/>
                  </a:cubicBezTo>
                  <a:cubicBezTo>
                    <a:pt x="119360" y="50"/>
                    <a:pt x="118163" y="0"/>
                    <a:pt x="11696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1"/>
            <p:cNvSpPr/>
            <p:nvPr/>
          </p:nvSpPr>
          <p:spPr>
            <a:xfrm>
              <a:off x="1581325" y="1051125"/>
              <a:ext cx="283000" cy="91675"/>
            </a:xfrm>
            <a:custGeom>
              <a:avLst/>
              <a:gdLst/>
              <a:ahLst/>
              <a:cxnLst/>
              <a:rect l="l" t="t" r="r" b="b"/>
              <a:pathLst>
                <a:path w="11320" h="3667" extrusionOk="0">
                  <a:moveTo>
                    <a:pt x="6214" y="0"/>
                  </a:moveTo>
                  <a:cubicBezTo>
                    <a:pt x="5926" y="0"/>
                    <a:pt x="5584" y="48"/>
                    <a:pt x="5219" y="71"/>
                  </a:cubicBezTo>
                  <a:cubicBezTo>
                    <a:pt x="5082" y="56"/>
                    <a:pt x="4943" y="49"/>
                    <a:pt x="4804" y="49"/>
                  </a:cubicBezTo>
                  <a:cubicBezTo>
                    <a:pt x="3493" y="49"/>
                    <a:pt x="2115" y="667"/>
                    <a:pt x="709" y="1073"/>
                  </a:cubicBezTo>
                  <a:cubicBezTo>
                    <a:pt x="432" y="1177"/>
                    <a:pt x="208" y="1401"/>
                    <a:pt x="69" y="1678"/>
                  </a:cubicBezTo>
                  <a:cubicBezTo>
                    <a:pt x="0" y="1781"/>
                    <a:pt x="242" y="2213"/>
                    <a:pt x="363" y="2231"/>
                  </a:cubicBezTo>
                  <a:cubicBezTo>
                    <a:pt x="2163" y="2438"/>
                    <a:pt x="3786" y="3667"/>
                    <a:pt x="5640" y="3667"/>
                  </a:cubicBezTo>
                  <a:cubicBezTo>
                    <a:pt x="6100" y="3667"/>
                    <a:pt x="6574" y="3591"/>
                    <a:pt x="7068" y="3406"/>
                  </a:cubicBezTo>
                  <a:cubicBezTo>
                    <a:pt x="7396" y="3281"/>
                    <a:pt x="7767" y="3236"/>
                    <a:pt x="8142" y="3236"/>
                  </a:cubicBezTo>
                  <a:cubicBezTo>
                    <a:pt x="8439" y="3236"/>
                    <a:pt x="8738" y="3264"/>
                    <a:pt x="9021" y="3302"/>
                  </a:cubicBezTo>
                  <a:cubicBezTo>
                    <a:pt x="9277" y="3340"/>
                    <a:pt x="9523" y="3370"/>
                    <a:pt x="9759" y="3370"/>
                  </a:cubicBezTo>
                  <a:cubicBezTo>
                    <a:pt x="10271" y="3370"/>
                    <a:pt x="10728" y="3229"/>
                    <a:pt x="11095" y="2732"/>
                  </a:cubicBezTo>
                  <a:cubicBezTo>
                    <a:pt x="11320" y="2473"/>
                    <a:pt x="11268" y="2075"/>
                    <a:pt x="10991" y="1885"/>
                  </a:cubicBezTo>
                  <a:cubicBezTo>
                    <a:pt x="10479" y="1524"/>
                    <a:pt x="10006" y="1077"/>
                    <a:pt x="9430" y="1077"/>
                  </a:cubicBezTo>
                  <a:cubicBezTo>
                    <a:pt x="9151" y="1077"/>
                    <a:pt x="8847" y="1182"/>
                    <a:pt x="8503" y="1453"/>
                  </a:cubicBezTo>
                  <a:cubicBezTo>
                    <a:pt x="8280" y="1626"/>
                    <a:pt x="7919" y="1737"/>
                    <a:pt x="7612" y="1737"/>
                  </a:cubicBezTo>
                  <a:cubicBezTo>
                    <a:pt x="7277" y="1737"/>
                    <a:pt x="7006" y="1605"/>
                    <a:pt x="7051" y="1280"/>
                  </a:cubicBezTo>
                  <a:cubicBezTo>
                    <a:pt x="7179" y="207"/>
                    <a:pt x="6812" y="0"/>
                    <a:pt x="621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1"/>
            <p:cNvSpPr/>
            <p:nvPr/>
          </p:nvSpPr>
          <p:spPr>
            <a:xfrm>
              <a:off x="3144425" y="1319375"/>
              <a:ext cx="213450" cy="95575"/>
            </a:xfrm>
            <a:custGeom>
              <a:avLst/>
              <a:gdLst/>
              <a:ahLst/>
              <a:cxnLst/>
              <a:rect l="l" t="t" r="r" b="b"/>
              <a:pathLst>
                <a:path w="8538" h="3823" extrusionOk="0">
                  <a:moveTo>
                    <a:pt x="6155" y="1"/>
                  </a:moveTo>
                  <a:cubicBezTo>
                    <a:pt x="6054" y="1"/>
                    <a:pt x="5950" y="7"/>
                    <a:pt x="5842" y="20"/>
                  </a:cubicBezTo>
                  <a:cubicBezTo>
                    <a:pt x="4846" y="139"/>
                    <a:pt x="3874" y="469"/>
                    <a:pt x="2859" y="469"/>
                  </a:cubicBezTo>
                  <a:cubicBezTo>
                    <a:pt x="2396" y="469"/>
                    <a:pt x="1923" y="400"/>
                    <a:pt x="1435" y="211"/>
                  </a:cubicBezTo>
                  <a:cubicBezTo>
                    <a:pt x="1292" y="150"/>
                    <a:pt x="1133" y="113"/>
                    <a:pt x="974" y="113"/>
                  </a:cubicBezTo>
                  <a:cubicBezTo>
                    <a:pt x="501" y="113"/>
                    <a:pt x="35" y="441"/>
                    <a:pt x="35" y="1438"/>
                  </a:cubicBezTo>
                  <a:cubicBezTo>
                    <a:pt x="1" y="3771"/>
                    <a:pt x="1573" y="3580"/>
                    <a:pt x="3025" y="3822"/>
                  </a:cubicBezTo>
                  <a:cubicBezTo>
                    <a:pt x="4338" y="3753"/>
                    <a:pt x="5617" y="3408"/>
                    <a:pt x="6792" y="2837"/>
                  </a:cubicBezTo>
                  <a:cubicBezTo>
                    <a:pt x="7415" y="2526"/>
                    <a:pt x="8538" y="2474"/>
                    <a:pt x="8192" y="1541"/>
                  </a:cubicBezTo>
                  <a:cubicBezTo>
                    <a:pt x="7892" y="720"/>
                    <a:pt x="7218" y="1"/>
                    <a:pt x="6155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1"/>
            <p:cNvSpPr/>
            <p:nvPr/>
          </p:nvSpPr>
          <p:spPr>
            <a:xfrm>
              <a:off x="1453000" y="2509000"/>
              <a:ext cx="263575" cy="113100"/>
            </a:xfrm>
            <a:custGeom>
              <a:avLst/>
              <a:gdLst/>
              <a:ahLst/>
              <a:cxnLst/>
              <a:rect l="l" t="t" r="r" b="b"/>
              <a:pathLst>
                <a:path w="10543" h="4524" extrusionOk="0">
                  <a:moveTo>
                    <a:pt x="3451" y="1"/>
                  </a:moveTo>
                  <a:cubicBezTo>
                    <a:pt x="2445" y="1"/>
                    <a:pt x="1486" y="228"/>
                    <a:pt x="761" y="702"/>
                  </a:cubicBezTo>
                  <a:cubicBezTo>
                    <a:pt x="398" y="927"/>
                    <a:pt x="1" y="1186"/>
                    <a:pt x="243" y="1687"/>
                  </a:cubicBezTo>
                  <a:cubicBezTo>
                    <a:pt x="390" y="1972"/>
                    <a:pt x="609" y="2083"/>
                    <a:pt x="855" y="2083"/>
                  </a:cubicBezTo>
                  <a:cubicBezTo>
                    <a:pt x="1012" y="2083"/>
                    <a:pt x="1180" y="2038"/>
                    <a:pt x="1349" y="1964"/>
                  </a:cubicBezTo>
                  <a:cubicBezTo>
                    <a:pt x="1677" y="1828"/>
                    <a:pt x="1990" y="1776"/>
                    <a:pt x="2298" y="1776"/>
                  </a:cubicBezTo>
                  <a:cubicBezTo>
                    <a:pt x="2932" y="1776"/>
                    <a:pt x="3543" y="1997"/>
                    <a:pt x="4217" y="2171"/>
                  </a:cubicBezTo>
                  <a:cubicBezTo>
                    <a:pt x="5708" y="2540"/>
                    <a:pt x="6405" y="4523"/>
                    <a:pt x="7868" y="4523"/>
                  </a:cubicBezTo>
                  <a:cubicBezTo>
                    <a:pt x="8118" y="4523"/>
                    <a:pt x="8391" y="4465"/>
                    <a:pt x="8693" y="4332"/>
                  </a:cubicBezTo>
                  <a:cubicBezTo>
                    <a:pt x="8824" y="4337"/>
                    <a:pt x="8947" y="4340"/>
                    <a:pt x="9062" y="4340"/>
                  </a:cubicBezTo>
                  <a:cubicBezTo>
                    <a:pt x="10032" y="4340"/>
                    <a:pt x="10475" y="4144"/>
                    <a:pt x="10491" y="3727"/>
                  </a:cubicBezTo>
                  <a:cubicBezTo>
                    <a:pt x="10542" y="2897"/>
                    <a:pt x="9817" y="2724"/>
                    <a:pt x="9264" y="2517"/>
                  </a:cubicBezTo>
                  <a:cubicBezTo>
                    <a:pt x="8711" y="2292"/>
                    <a:pt x="8209" y="1964"/>
                    <a:pt x="7777" y="1567"/>
                  </a:cubicBezTo>
                  <a:cubicBezTo>
                    <a:pt x="6685" y="547"/>
                    <a:pt x="5011" y="1"/>
                    <a:pt x="345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1"/>
            <p:cNvSpPr/>
            <p:nvPr/>
          </p:nvSpPr>
          <p:spPr>
            <a:xfrm>
              <a:off x="1880725" y="1020350"/>
              <a:ext cx="162025" cy="112025"/>
            </a:xfrm>
            <a:custGeom>
              <a:avLst/>
              <a:gdLst/>
              <a:ahLst/>
              <a:cxnLst/>
              <a:rect l="l" t="t" r="r" b="b"/>
              <a:pathLst>
                <a:path w="6481" h="4481" extrusionOk="0">
                  <a:moveTo>
                    <a:pt x="4294" y="0"/>
                  </a:moveTo>
                  <a:cubicBezTo>
                    <a:pt x="4062" y="0"/>
                    <a:pt x="3818" y="44"/>
                    <a:pt x="3560" y="144"/>
                  </a:cubicBezTo>
                  <a:cubicBezTo>
                    <a:pt x="3094" y="317"/>
                    <a:pt x="2593" y="541"/>
                    <a:pt x="2886" y="1198"/>
                  </a:cubicBezTo>
                  <a:cubicBezTo>
                    <a:pt x="3042" y="1509"/>
                    <a:pt x="3232" y="1820"/>
                    <a:pt x="3457" y="2114"/>
                  </a:cubicBezTo>
                  <a:cubicBezTo>
                    <a:pt x="3147" y="2260"/>
                    <a:pt x="2851" y="2348"/>
                    <a:pt x="2545" y="2348"/>
                  </a:cubicBezTo>
                  <a:cubicBezTo>
                    <a:pt x="2270" y="2348"/>
                    <a:pt x="1987" y="2277"/>
                    <a:pt x="1677" y="2114"/>
                  </a:cubicBezTo>
                  <a:cubicBezTo>
                    <a:pt x="1531" y="2037"/>
                    <a:pt x="1393" y="2002"/>
                    <a:pt x="1262" y="2002"/>
                  </a:cubicBezTo>
                  <a:cubicBezTo>
                    <a:pt x="867" y="2002"/>
                    <a:pt x="545" y="2320"/>
                    <a:pt x="311" y="2736"/>
                  </a:cubicBezTo>
                  <a:cubicBezTo>
                    <a:pt x="0" y="3289"/>
                    <a:pt x="467" y="3479"/>
                    <a:pt x="813" y="3807"/>
                  </a:cubicBezTo>
                  <a:cubicBezTo>
                    <a:pt x="1327" y="4309"/>
                    <a:pt x="1837" y="4480"/>
                    <a:pt x="2344" y="4480"/>
                  </a:cubicBezTo>
                  <a:cubicBezTo>
                    <a:pt x="3164" y="4480"/>
                    <a:pt x="3976" y="4032"/>
                    <a:pt x="4787" y="3807"/>
                  </a:cubicBezTo>
                  <a:lnTo>
                    <a:pt x="5081" y="3514"/>
                  </a:lnTo>
                  <a:cubicBezTo>
                    <a:pt x="5237" y="2788"/>
                    <a:pt x="5098" y="1924"/>
                    <a:pt x="6204" y="1734"/>
                  </a:cubicBezTo>
                  <a:cubicBezTo>
                    <a:pt x="6464" y="1699"/>
                    <a:pt x="6481" y="1129"/>
                    <a:pt x="6222" y="921"/>
                  </a:cubicBezTo>
                  <a:cubicBezTo>
                    <a:pt x="5644" y="436"/>
                    <a:pt x="5027" y="0"/>
                    <a:pt x="4294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1"/>
            <p:cNvSpPr/>
            <p:nvPr/>
          </p:nvSpPr>
          <p:spPr>
            <a:xfrm>
              <a:off x="1688900" y="2603450"/>
              <a:ext cx="165050" cy="73950"/>
            </a:xfrm>
            <a:custGeom>
              <a:avLst/>
              <a:gdLst/>
              <a:ahLst/>
              <a:cxnLst/>
              <a:rect l="l" t="t" r="r" b="b"/>
              <a:pathLst>
                <a:path w="6602" h="2958" extrusionOk="0">
                  <a:moveTo>
                    <a:pt x="2842" y="0"/>
                  </a:moveTo>
                  <a:cubicBezTo>
                    <a:pt x="2588" y="0"/>
                    <a:pt x="2332" y="28"/>
                    <a:pt x="2074" y="87"/>
                  </a:cubicBezTo>
                  <a:cubicBezTo>
                    <a:pt x="1452" y="225"/>
                    <a:pt x="1055" y="1331"/>
                    <a:pt x="225" y="1694"/>
                  </a:cubicBezTo>
                  <a:cubicBezTo>
                    <a:pt x="0" y="1798"/>
                    <a:pt x="277" y="2247"/>
                    <a:pt x="536" y="2454"/>
                  </a:cubicBezTo>
                  <a:cubicBezTo>
                    <a:pt x="957" y="2789"/>
                    <a:pt x="2162" y="2958"/>
                    <a:pt x="3373" y="2958"/>
                  </a:cubicBezTo>
                  <a:cubicBezTo>
                    <a:pt x="4599" y="2958"/>
                    <a:pt x="5830" y="2785"/>
                    <a:pt x="6256" y="2437"/>
                  </a:cubicBezTo>
                  <a:cubicBezTo>
                    <a:pt x="6395" y="2282"/>
                    <a:pt x="6515" y="2109"/>
                    <a:pt x="6602" y="1919"/>
                  </a:cubicBezTo>
                  <a:cubicBezTo>
                    <a:pt x="6481" y="1711"/>
                    <a:pt x="6429" y="1469"/>
                    <a:pt x="6291" y="1366"/>
                  </a:cubicBezTo>
                  <a:cubicBezTo>
                    <a:pt x="5231" y="636"/>
                    <a:pt x="4065" y="0"/>
                    <a:pt x="284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1"/>
            <p:cNvSpPr/>
            <p:nvPr/>
          </p:nvSpPr>
          <p:spPr>
            <a:xfrm>
              <a:off x="1922200" y="1344925"/>
              <a:ext cx="129625" cy="64525"/>
            </a:xfrm>
            <a:custGeom>
              <a:avLst/>
              <a:gdLst/>
              <a:ahLst/>
              <a:cxnLst/>
              <a:rect l="l" t="t" r="r" b="b"/>
              <a:pathLst>
                <a:path w="5185" h="2581" extrusionOk="0">
                  <a:moveTo>
                    <a:pt x="1901" y="1"/>
                  </a:moveTo>
                  <a:lnTo>
                    <a:pt x="1227" y="467"/>
                  </a:lnTo>
                  <a:cubicBezTo>
                    <a:pt x="934" y="1020"/>
                    <a:pt x="0" y="1383"/>
                    <a:pt x="415" y="2144"/>
                  </a:cubicBezTo>
                  <a:cubicBezTo>
                    <a:pt x="602" y="2475"/>
                    <a:pt x="838" y="2581"/>
                    <a:pt x="1096" y="2581"/>
                  </a:cubicBezTo>
                  <a:cubicBezTo>
                    <a:pt x="1482" y="2581"/>
                    <a:pt x="1915" y="2344"/>
                    <a:pt x="2299" y="2282"/>
                  </a:cubicBezTo>
                  <a:cubicBezTo>
                    <a:pt x="2552" y="2236"/>
                    <a:pt x="2806" y="2213"/>
                    <a:pt x="3064" y="2213"/>
                  </a:cubicBezTo>
                  <a:cubicBezTo>
                    <a:pt x="3194" y="2213"/>
                    <a:pt x="3324" y="2219"/>
                    <a:pt x="3457" y="2230"/>
                  </a:cubicBezTo>
                  <a:cubicBezTo>
                    <a:pt x="3730" y="2245"/>
                    <a:pt x="4039" y="2324"/>
                    <a:pt x="4314" y="2324"/>
                  </a:cubicBezTo>
                  <a:cubicBezTo>
                    <a:pt x="4665" y="2324"/>
                    <a:pt x="4959" y="2195"/>
                    <a:pt x="5047" y="1643"/>
                  </a:cubicBezTo>
                  <a:cubicBezTo>
                    <a:pt x="5185" y="744"/>
                    <a:pt x="4563" y="277"/>
                    <a:pt x="3768" y="122"/>
                  </a:cubicBezTo>
                  <a:cubicBezTo>
                    <a:pt x="3146" y="35"/>
                    <a:pt x="2523" y="1"/>
                    <a:pt x="190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1"/>
            <p:cNvSpPr/>
            <p:nvPr/>
          </p:nvSpPr>
          <p:spPr>
            <a:xfrm>
              <a:off x="1787825" y="1030550"/>
              <a:ext cx="94250" cy="44825"/>
            </a:xfrm>
            <a:custGeom>
              <a:avLst/>
              <a:gdLst/>
              <a:ahLst/>
              <a:cxnLst/>
              <a:rect l="l" t="t" r="r" b="b"/>
              <a:pathLst>
                <a:path w="3770" h="1793" extrusionOk="0">
                  <a:moveTo>
                    <a:pt x="2929" y="0"/>
                  </a:moveTo>
                  <a:cubicBezTo>
                    <a:pt x="2800" y="0"/>
                    <a:pt x="2676" y="17"/>
                    <a:pt x="2576" y="47"/>
                  </a:cubicBezTo>
                  <a:cubicBezTo>
                    <a:pt x="2412" y="93"/>
                    <a:pt x="2229" y="105"/>
                    <a:pt x="2039" y="105"/>
                  </a:cubicBezTo>
                  <a:cubicBezTo>
                    <a:pt x="1817" y="105"/>
                    <a:pt x="1584" y="88"/>
                    <a:pt x="1360" y="88"/>
                  </a:cubicBezTo>
                  <a:cubicBezTo>
                    <a:pt x="763" y="88"/>
                    <a:pt x="227" y="208"/>
                    <a:pt x="105" y="1084"/>
                  </a:cubicBezTo>
                  <a:cubicBezTo>
                    <a:pt x="1" y="1792"/>
                    <a:pt x="865" y="1688"/>
                    <a:pt x="1504" y="1740"/>
                  </a:cubicBezTo>
                  <a:cubicBezTo>
                    <a:pt x="2265" y="1568"/>
                    <a:pt x="3405" y="1792"/>
                    <a:pt x="3665" y="652"/>
                  </a:cubicBezTo>
                  <a:cubicBezTo>
                    <a:pt x="3769" y="167"/>
                    <a:pt x="3329" y="0"/>
                    <a:pt x="29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1"/>
            <p:cNvSpPr/>
            <p:nvPr/>
          </p:nvSpPr>
          <p:spPr>
            <a:xfrm>
              <a:off x="1870350" y="2639275"/>
              <a:ext cx="59225" cy="44325"/>
            </a:xfrm>
            <a:custGeom>
              <a:avLst/>
              <a:gdLst/>
              <a:ahLst/>
              <a:cxnLst/>
              <a:rect l="l" t="t" r="r" b="b"/>
              <a:pathLst>
                <a:path w="2369" h="1773" extrusionOk="0">
                  <a:moveTo>
                    <a:pt x="922" y="1"/>
                  </a:moveTo>
                  <a:cubicBezTo>
                    <a:pt x="435" y="1"/>
                    <a:pt x="1" y="156"/>
                    <a:pt x="1" y="762"/>
                  </a:cubicBezTo>
                  <a:cubicBezTo>
                    <a:pt x="1" y="1414"/>
                    <a:pt x="337" y="1773"/>
                    <a:pt x="982" y="1773"/>
                  </a:cubicBezTo>
                  <a:cubicBezTo>
                    <a:pt x="1038" y="1773"/>
                    <a:pt x="1097" y="1770"/>
                    <a:pt x="1158" y="1765"/>
                  </a:cubicBezTo>
                  <a:cubicBezTo>
                    <a:pt x="1711" y="1730"/>
                    <a:pt x="2368" y="1678"/>
                    <a:pt x="2299" y="901"/>
                  </a:cubicBezTo>
                  <a:cubicBezTo>
                    <a:pt x="2264" y="175"/>
                    <a:pt x="1642" y="2"/>
                    <a:pt x="1003" y="2"/>
                  </a:cubicBezTo>
                  <a:cubicBezTo>
                    <a:pt x="976" y="1"/>
                    <a:pt x="949" y="1"/>
                    <a:pt x="922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1"/>
            <p:cNvSpPr/>
            <p:nvPr/>
          </p:nvSpPr>
          <p:spPr>
            <a:xfrm>
              <a:off x="2264800" y="4630125"/>
              <a:ext cx="62675" cy="39225"/>
            </a:xfrm>
            <a:custGeom>
              <a:avLst/>
              <a:gdLst/>
              <a:ahLst/>
              <a:cxnLst/>
              <a:rect l="l" t="t" r="r" b="b"/>
              <a:pathLst>
                <a:path w="2507" h="1569" extrusionOk="0">
                  <a:moveTo>
                    <a:pt x="1176" y="52"/>
                  </a:moveTo>
                  <a:cubicBezTo>
                    <a:pt x="675" y="87"/>
                    <a:pt x="1" y="1"/>
                    <a:pt x="1" y="813"/>
                  </a:cubicBezTo>
                  <a:cubicBezTo>
                    <a:pt x="1" y="1241"/>
                    <a:pt x="341" y="1568"/>
                    <a:pt x="742" y="1568"/>
                  </a:cubicBezTo>
                  <a:cubicBezTo>
                    <a:pt x="811" y="1568"/>
                    <a:pt x="881" y="1559"/>
                    <a:pt x="951" y="1539"/>
                  </a:cubicBezTo>
                  <a:cubicBezTo>
                    <a:pt x="1077" y="1515"/>
                    <a:pt x="1221" y="1513"/>
                    <a:pt x="1369" y="1513"/>
                  </a:cubicBezTo>
                  <a:cubicBezTo>
                    <a:pt x="1403" y="1513"/>
                    <a:pt x="1437" y="1513"/>
                    <a:pt x="1471" y="1513"/>
                  </a:cubicBezTo>
                  <a:cubicBezTo>
                    <a:pt x="1947" y="1513"/>
                    <a:pt x="2434" y="1491"/>
                    <a:pt x="2472" y="830"/>
                  </a:cubicBezTo>
                  <a:cubicBezTo>
                    <a:pt x="2506" y="52"/>
                    <a:pt x="1781" y="87"/>
                    <a:pt x="1176" y="5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1"/>
            <p:cNvSpPr/>
            <p:nvPr/>
          </p:nvSpPr>
          <p:spPr>
            <a:xfrm>
              <a:off x="1604225" y="2645350"/>
              <a:ext cx="56175" cy="38275"/>
            </a:xfrm>
            <a:custGeom>
              <a:avLst/>
              <a:gdLst/>
              <a:ahLst/>
              <a:cxnLst/>
              <a:rect l="l" t="t" r="r" b="b"/>
              <a:pathLst>
                <a:path w="2247" h="1531" extrusionOk="0">
                  <a:moveTo>
                    <a:pt x="1003" y="1"/>
                  </a:moveTo>
                  <a:cubicBezTo>
                    <a:pt x="536" y="35"/>
                    <a:pt x="0" y="1"/>
                    <a:pt x="17" y="554"/>
                  </a:cubicBezTo>
                  <a:cubicBezTo>
                    <a:pt x="17" y="1297"/>
                    <a:pt x="640" y="1452"/>
                    <a:pt x="1262" y="1522"/>
                  </a:cubicBezTo>
                  <a:cubicBezTo>
                    <a:pt x="1319" y="1528"/>
                    <a:pt x="1377" y="1531"/>
                    <a:pt x="1434" y="1531"/>
                  </a:cubicBezTo>
                  <a:cubicBezTo>
                    <a:pt x="1857" y="1531"/>
                    <a:pt x="2247" y="1352"/>
                    <a:pt x="2247" y="865"/>
                  </a:cubicBezTo>
                  <a:cubicBezTo>
                    <a:pt x="2247" y="18"/>
                    <a:pt x="1504" y="139"/>
                    <a:pt x="100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1"/>
            <p:cNvSpPr/>
            <p:nvPr/>
          </p:nvSpPr>
          <p:spPr>
            <a:xfrm>
              <a:off x="7045475" y="3384250"/>
              <a:ext cx="47375" cy="53550"/>
            </a:xfrm>
            <a:custGeom>
              <a:avLst/>
              <a:gdLst/>
              <a:ahLst/>
              <a:cxnLst/>
              <a:rect l="l" t="t" r="r" b="b"/>
              <a:pathLst>
                <a:path w="1895" h="2142" extrusionOk="0">
                  <a:moveTo>
                    <a:pt x="416" y="1"/>
                  </a:moveTo>
                  <a:cubicBezTo>
                    <a:pt x="93" y="1"/>
                    <a:pt x="0" y="338"/>
                    <a:pt x="63" y="618"/>
                  </a:cubicBezTo>
                  <a:cubicBezTo>
                    <a:pt x="201" y="1292"/>
                    <a:pt x="339" y="2035"/>
                    <a:pt x="1203" y="2139"/>
                  </a:cubicBezTo>
                  <a:cubicBezTo>
                    <a:pt x="1224" y="2141"/>
                    <a:pt x="1245" y="2142"/>
                    <a:pt x="1265" y="2142"/>
                  </a:cubicBezTo>
                  <a:cubicBezTo>
                    <a:pt x="1645" y="2142"/>
                    <a:pt x="1895" y="1835"/>
                    <a:pt x="1895" y="1327"/>
                  </a:cubicBezTo>
                  <a:cubicBezTo>
                    <a:pt x="1670" y="705"/>
                    <a:pt x="1273" y="169"/>
                    <a:pt x="529" y="13"/>
                  </a:cubicBezTo>
                  <a:cubicBezTo>
                    <a:pt x="489" y="5"/>
                    <a:pt x="451" y="1"/>
                    <a:pt x="41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1"/>
            <p:cNvSpPr/>
            <p:nvPr/>
          </p:nvSpPr>
          <p:spPr>
            <a:xfrm>
              <a:off x="4291500" y="1250400"/>
              <a:ext cx="54900" cy="37900"/>
            </a:xfrm>
            <a:custGeom>
              <a:avLst/>
              <a:gdLst/>
              <a:ahLst/>
              <a:cxnLst/>
              <a:rect l="l" t="t" r="r" b="b"/>
              <a:pathLst>
                <a:path w="2196" h="1516" extrusionOk="0">
                  <a:moveTo>
                    <a:pt x="1013" y="0"/>
                  </a:moveTo>
                  <a:cubicBezTo>
                    <a:pt x="676" y="0"/>
                    <a:pt x="369" y="181"/>
                    <a:pt x="190" y="464"/>
                  </a:cubicBezTo>
                  <a:cubicBezTo>
                    <a:pt x="0" y="706"/>
                    <a:pt x="35" y="1034"/>
                    <a:pt x="259" y="1224"/>
                  </a:cubicBezTo>
                  <a:cubicBezTo>
                    <a:pt x="466" y="1444"/>
                    <a:pt x="678" y="1515"/>
                    <a:pt x="892" y="1515"/>
                  </a:cubicBezTo>
                  <a:cubicBezTo>
                    <a:pt x="1233" y="1515"/>
                    <a:pt x="1579" y="1336"/>
                    <a:pt x="1919" y="1293"/>
                  </a:cubicBezTo>
                  <a:cubicBezTo>
                    <a:pt x="2195" y="567"/>
                    <a:pt x="1901" y="153"/>
                    <a:pt x="1175" y="14"/>
                  </a:cubicBezTo>
                  <a:cubicBezTo>
                    <a:pt x="1121" y="5"/>
                    <a:pt x="1066" y="0"/>
                    <a:pt x="101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1"/>
            <p:cNvSpPr/>
            <p:nvPr/>
          </p:nvSpPr>
          <p:spPr>
            <a:xfrm>
              <a:off x="6323375" y="3314875"/>
              <a:ext cx="50125" cy="37325"/>
            </a:xfrm>
            <a:custGeom>
              <a:avLst/>
              <a:gdLst/>
              <a:ahLst/>
              <a:cxnLst/>
              <a:rect l="l" t="t" r="r" b="b"/>
              <a:pathLst>
                <a:path w="2005" h="1493" extrusionOk="0">
                  <a:moveTo>
                    <a:pt x="754" y="1"/>
                  </a:moveTo>
                  <a:cubicBezTo>
                    <a:pt x="409" y="1"/>
                    <a:pt x="93" y="129"/>
                    <a:pt x="52" y="542"/>
                  </a:cubicBezTo>
                  <a:cubicBezTo>
                    <a:pt x="0" y="1198"/>
                    <a:pt x="536" y="1371"/>
                    <a:pt x="1106" y="1492"/>
                  </a:cubicBezTo>
                  <a:cubicBezTo>
                    <a:pt x="1504" y="1475"/>
                    <a:pt x="1988" y="1440"/>
                    <a:pt x="1988" y="905"/>
                  </a:cubicBezTo>
                  <a:cubicBezTo>
                    <a:pt x="2005" y="317"/>
                    <a:pt x="1504" y="110"/>
                    <a:pt x="1020" y="23"/>
                  </a:cubicBezTo>
                  <a:cubicBezTo>
                    <a:pt x="932" y="9"/>
                    <a:pt x="842" y="1"/>
                    <a:pt x="75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1"/>
            <p:cNvSpPr/>
            <p:nvPr/>
          </p:nvSpPr>
          <p:spPr>
            <a:xfrm>
              <a:off x="6680225" y="1890750"/>
              <a:ext cx="46075" cy="42200"/>
            </a:xfrm>
            <a:custGeom>
              <a:avLst/>
              <a:gdLst/>
              <a:ahLst/>
              <a:cxnLst/>
              <a:rect l="l" t="t" r="r" b="b"/>
              <a:pathLst>
                <a:path w="1843" h="1688" extrusionOk="0">
                  <a:moveTo>
                    <a:pt x="1376" y="1"/>
                  </a:moveTo>
                  <a:cubicBezTo>
                    <a:pt x="1345" y="1"/>
                    <a:pt x="1312" y="4"/>
                    <a:pt x="1280" y="11"/>
                  </a:cubicBezTo>
                  <a:cubicBezTo>
                    <a:pt x="675" y="29"/>
                    <a:pt x="156" y="478"/>
                    <a:pt x="70" y="1083"/>
                  </a:cubicBezTo>
                  <a:cubicBezTo>
                    <a:pt x="1" y="1446"/>
                    <a:pt x="208" y="1670"/>
                    <a:pt x="675" y="1688"/>
                  </a:cubicBezTo>
                  <a:cubicBezTo>
                    <a:pt x="1193" y="1480"/>
                    <a:pt x="1643" y="1135"/>
                    <a:pt x="1781" y="513"/>
                  </a:cubicBezTo>
                  <a:cubicBezTo>
                    <a:pt x="1843" y="250"/>
                    <a:pt x="1642" y="1"/>
                    <a:pt x="1376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1"/>
            <p:cNvSpPr/>
            <p:nvPr/>
          </p:nvSpPr>
          <p:spPr>
            <a:xfrm>
              <a:off x="3550975" y="1955400"/>
              <a:ext cx="53600" cy="126175"/>
            </a:xfrm>
            <a:custGeom>
              <a:avLst/>
              <a:gdLst/>
              <a:ahLst/>
              <a:cxnLst/>
              <a:rect l="l" t="t" r="r" b="b"/>
              <a:pathLst>
                <a:path w="2144" h="5047" extrusionOk="0">
                  <a:moveTo>
                    <a:pt x="1297" y="0"/>
                  </a:moveTo>
                  <a:cubicBezTo>
                    <a:pt x="778" y="0"/>
                    <a:pt x="260" y="363"/>
                    <a:pt x="364" y="795"/>
                  </a:cubicBezTo>
                  <a:cubicBezTo>
                    <a:pt x="640" y="1850"/>
                    <a:pt x="122" y="2731"/>
                    <a:pt x="1" y="3491"/>
                  </a:cubicBezTo>
                  <a:cubicBezTo>
                    <a:pt x="70" y="4338"/>
                    <a:pt x="1" y="5047"/>
                    <a:pt x="951" y="5047"/>
                  </a:cubicBezTo>
                  <a:cubicBezTo>
                    <a:pt x="1781" y="5047"/>
                    <a:pt x="1971" y="4476"/>
                    <a:pt x="2040" y="3785"/>
                  </a:cubicBezTo>
                  <a:cubicBezTo>
                    <a:pt x="2144" y="2748"/>
                    <a:pt x="1642" y="1746"/>
                    <a:pt x="1936" y="692"/>
                  </a:cubicBezTo>
                  <a:cubicBezTo>
                    <a:pt x="2023" y="381"/>
                    <a:pt x="1712" y="0"/>
                    <a:pt x="129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1"/>
            <p:cNvSpPr/>
            <p:nvPr/>
          </p:nvSpPr>
          <p:spPr>
            <a:xfrm>
              <a:off x="3910000" y="2161475"/>
              <a:ext cx="93775" cy="45400"/>
            </a:xfrm>
            <a:custGeom>
              <a:avLst/>
              <a:gdLst/>
              <a:ahLst/>
              <a:cxnLst/>
              <a:rect l="l" t="t" r="r" b="b"/>
              <a:pathLst>
                <a:path w="3751" h="1816" extrusionOk="0">
                  <a:moveTo>
                    <a:pt x="1383" y="1"/>
                  </a:moveTo>
                  <a:cubicBezTo>
                    <a:pt x="778" y="87"/>
                    <a:pt x="1" y="18"/>
                    <a:pt x="122" y="640"/>
                  </a:cubicBezTo>
                  <a:cubicBezTo>
                    <a:pt x="329" y="1625"/>
                    <a:pt x="1297" y="1815"/>
                    <a:pt x="2195" y="1815"/>
                  </a:cubicBezTo>
                  <a:cubicBezTo>
                    <a:pt x="2835" y="1815"/>
                    <a:pt x="3751" y="1712"/>
                    <a:pt x="3613" y="951"/>
                  </a:cubicBezTo>
                  <a:cubicBezTo>
                    <a:pt x="3466" y="240"/>
                    <a:pt x="2970" y="188"/>
                    <a:pt x="2455" y="188"/>
                  </a:cubicBezTo>
                  <a:cubicBezTo>
                    <a:pt x="2366" y="188"/>
                    <a:pt x="2276" y="189"/>
                    <a:pt x="2187" y="189"/>
                  </a:cubicBezTo>
                  <a:cubicBezTo>
                    <a:pt x="1880" y="189"/>
                    <a:pt x="1588" y="170"/>
                    <a:pt x="1383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1"/>
            <p:cNvSpPr/>
            <p:nvPr/>
          </p:nvSpPr>
          <p:spPr>
            <a:xfrm>
              <a:off x="4125600" y="2173875"/>
              <a:ext cx="50575" cy="37600"/>
            </a:xfrm>
            <a:custGeom>
              <a:avLst/>
              <a:gdLst/>
              <a:ahLst/>
              <a:cxnLst/>
              <a:rect l="l" t="t" r="r" b="b"/>
              <a:pathLst>
                <a:path w="2023" h="1504" extrusionOk="0">
                  <a:moveTo>
                    <a:pt x="1294" y="1"/>
                  </a:moveTo>
                  <a:cubicBezTo>
                    <a:pt x="1249" y="1"/>
                    <a:pt x="1204" y="3"/>
                    <a:pt x="1158" y="6"/>
                  </a:cubicBezTo>
                  <a:cubicBezTo>
                    <a:pt x="691" y="144"/>
                    <a:pt x="0" y="109"/>
                    <a:pt x="17" y="904"/>
                  </a:cubicBezTo>
                  <a:cubicBezTo>
                    <a:pt x="17" y="1352"/>
                    <a:pt x="364" y="1503"/>
                    <a:pt x="748" y="1503"/>
                  </a:cubicBezTo>
                  <a:cubicBezTo>
                    <a:pt x="809" y="1503"/>
                    <a:pt x="872" y="1499"/>
                    <a:pt x="933" y="1492"/>
                  </a:cubicBezTo>
                  <a:cubicBezTo>
                    <a:pt x="1486" y="1440"/>
                    <a:pt x="2022" y="1233"/>
                    <a:pt x="2022" y="593"/>
                  </a:cubicBezTo>
                  <a:cubicBezTo>
                    <a:pt x="2022" y="156"/>
                    <a:pt x="1711" y="1"/>
                    <a:pt x="1294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1"/>
            <p:cNvSpPr/>
            <p:nvPr/>
          </p:nvSpPr>
          <p:spPr>
            <a:xfrm>
              <a:off x="3415775" y="2038325"/>
              <a:ext cx="44925" cy="38175"/>
            </a:xfrm>
            <a:custGeom>
              <a:avLst/>
              <a:gdLst/>
              <a:ahLst/>
              <a:cxnLst/>
              <a:rect l="l" t="t" r="r" b="b"/>
              <a:pathLst>
                <a:path w="1797" h="1527" extrusionOk="0">
                  <a:moveTo>
                    <a:pt x="812" y="0"/>
                  </a:moveTo>
                  <a:cubicBezTo>
                    <a:pt x="383" y="0"/>
                    <a:pt x="1" y="211"/>
                    <a:pt x="34" y="710"/>
                  </a:cubicBezTo>
                  <a:cubicBezTo>
                    <a:pt x="34" y="1164"/>
                    <a:pt x="400" y="1527"/>
                    <a:pt x="845" y="1527"/>
                  </a:cubicBezTo>
                  <a:cubicBezTo>
                    <a:pt x="874" y="1527"/>
                    <a:pt x="903" y="1525"/>
                    <a:pt x="933" y="1522"/>
                  </a:cubicBezTo>
                  <a:cubicBezTo>
                    <a:pt x="1382" y="1522"/>
                    <a:pt x="1745" y="1315"/>
                    <a:pt x="1797" y="796"/>
                  </a:cubicBezTo>
                  <a:cubicBezTo>
                    <a:pt x="1745" y="226"/>
                    <a:pt x="1330" y="19"/>
                    <a:pt x="864" y="1"/>
                  </a:cubicBezTo>
                  <a:cubicBezTo>
                    <a:pt x="847" y="1"/>
                    <a:pt x="829" y="0"/>
                    <a:pt x="812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3" name="Google Shape;813;p51"/>
          <p:cNvSpPr txBox="1"/>
          <p:nvPr/>
        </p:nvSpPr>
        <p:spPr>
          <a:xfrm>
            <a:off x="5415516" y="1968181"/>
            <a:ext cx="2397997" cy="47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¿Lo lograremos?</a:t>
            </a:r>
            <a:endParaRPr sz="2000" dirty="0">
              <a:solidFill>
                <a:srgbClr val="FFFFFF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814" name="Google Shape;814;p51"/>
          <p:cNvSpPr txBox="1"/>
          <p:nvPr/>
        </p:nvSpPr>
        <p:spPr>
          <a:xfrm>
            <a:off x="1013637" y="4371353"/>
            <a:ext cx="2823743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Metamorphous"/>
                <a:ea typeface="Metamorphous"/>
                <a:cs typeface="Metamorphous"/>
                <a:sym typeface="Metamorphous"/>
              </a:rPr>
              <a:t>¡NO!</a:t>
            </a:r>
            <a:endParaRPr sz="9600" b="1" dirty="0">
              <a:solidFill>
                <a:srgbClr val="FFFFFF"/>
              </a:solidFill>
              <a:latin typeface="Metamorphous"/>
              <a:ea typeface="Metamorphous"/>
              <a:cs typeface="Metamorphous"/>
              <a:sym typeface="Metamorphous"/>
            </a:endParaRPr>
          </a:p>
        </p:txBody>
      </p:sp>
      <p:sp>
        <p:nvSpPr>
          <p:cNvPr id="816" name="Google Shape;816;p51"/>
          <p:cNvSpPr/>
          <p:nvPr/>
        </p:nvSpPr>
        <p:spPr>
          <a:xfrm>
            <a:off x="7847486" y="1948811"/>
            <a:ext cx="430200" cy="430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51"/>
          <p:cNvSpPr/>
          <p:nvPr/>
        </p:nvSpPr>
        <p:spPr>
          <a:xfrm>
            <a:off x="7847486" y="2655166"/>
            <a:ext cx="430200" cy="43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813;p51">
            <a:extLst>
              <a:ext uri="{FF2B5EF4-FFF2-40B4-BE49-F238E27FC236}">
                <a16:creationId xmlns:a16="http://schemas.microsoft.com/office/drawing/2014/main" id="{D2F724EF-BB73-4A2D-A15D-3FA29370C2AA}"/>
              </a:ext>
            </a:extLst>
          </p:cNvPr>
          <p:cNvSpPr txBox="1"/>
          <p:nvPr/>
        </p:nvSpPr>
        <p:spPr>
          <a:xfrm>
            <a:off x="3922589" y="2610341"/>
            <a:ext cx="3966997" cy="47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¿Sólo otra palabra de moda?</a:t>
            </a:r>
            <a:endParaRPr sz="2000" dirty="0">
              <a:solidFill>
                <a:srgbClr val="FFFFFF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65" name="Google Shape;816;p51">
            <a:extLst>
              <a:ext uri="{FF2B5EF4-FFF2-40B4-BE49-F238E27FC236}">
                <a16:creationId xmlns:a16="http://schemas.microsoft.com/office/drawing/2014/main" id="{9433AC07-98C1-4741-88C7-FC1B65244DF0}"/>
              </a:ext>
            </a:extLst>
          </p:cNvPr>
          <p:cNvSpPr/>
          <p:nvPr/>
        </p:nvSpPr>
        <p:spPr>
          <a:xfrm>
            <a:off x="7847486" y="3265842"/>
            <a:ext cx="430200" cy="430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813;p51">
            <a:extLst>
              <a:ext uri="{FF2B5EF4-FFF2-40B4-BE49-F238E27FC236}">
                <a16:creationId xmlns:a16="http://schemas.microsoft.com/office/drawing/2014/main" id="{9587B92B-0E8C-4149-9939-305D9A51EC3A}"/>
              </a:ext>
            </a:extLst>
          </p:cNvPr>
          <p:cNvSpPr txBox="1"/>
          <p:nvPr/>
        </p:nvSpPr>
        <p:spPr>
          <a:xfrm>
            <a:off x="5844053" y="3166945"/>
            <a:ext cx="1969460" cy="47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¿Ingenuidad?</a:t>
            </a:r>
            <a:endParaRPr sz="2000" dirty="0">
              <a:solidFill>
                <a:srgbClr val="FFFFFF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  <p:sp>
        <p:nvSpPr>
          <p:cNvPr id="67" name="Google Shape;817;p51">
            <a:extLst>
              <a:ext uri="{FF2B5EF4-FFF2-40B4-BE49-F238E27FC236}">
                <a16:creationId xmlns:a16="http://schemas.microsoft.com/office/drawing/2014/main" id="{173EC38D-1C43-4C89-A848-7CDBA9AB2231}"/>
              </a:ext>
            </a:extLst>
          </p:cNvPr>
          <p:cNvSpPr/>
          <p:nvPr/>
        </p:nvSpPr>
        <p:spPr>
          <a:xfrm>
            <a:off x="7847486" y="3835629"/>
            <a:ext cx="430200" cy="430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813;p51">
            <a:extLst>
              <a:ext uri="{FF2B5EF4-FFF2-40B4-BE49-F238E27FC236}">
                <a16:creationId xmlns:a16="http://schemas.microsoft.com/office/drawing/2014/main" id="{375BDAC2-2EF9-4C67-9F10-A665EADAE3EF}"/>
              </a:ext>
            </a:extLst>
          </p:cNvPr>
          <p:cNvSpPr txBox="1"/>
          <p:nvPr/>
        </p:nvSpPr>
        <p:spPr>
          <a:xfrm>
            <a:off x="5415516" y="3760201"/>
            <a:ext cx="2397997" cy="473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 dirty="0">
                <a:solidFill>
                  <a:srgbClr val="FFFFFF"/>
                </a:solidFill>
                <a:latin typeface="Nanum Gothic"/>
                <a:ea typeface="Nanum Gothic"/>
                <a:cs typeface="Nanum Gothic"/>
                <a:sym typeface="Nanum Gothic"/>
              </a:rPr>
              <a:t>¿Desconfianza?</a:t>
            </a:r>
            <a:endParaRPr sz="2000" dirty="0">
              <a:solidFill>
                <a:srgbClr val="FFFFFF"/>
              </a:solidFill>
              <a:latin typeface="Nanum Gothic"/>
              <a:ea typeface="Nanum Gothic"/>
              <a:cs typeface="Nanum Gothic"/>
              <a:sym typeface="Nanum Gothic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7305">
        <p14:ripple/>
      </p:transition>
    </mc:Choice>
    <mc:Fallback xmlns="">
      <p:transition spd="slow" advTm="173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/>
      <p:bldP spid="813" grpId="0"/>
      <p:bldP spid="814" grpId="0"/>
      <p:bldP spid="816" grpId="0" animBg="1"/>
      <p:bldP spid="817" grpId="0" animBg="1"/>
      <p:bldP spid="64" grpId="0"/>
      <p:bldP spid="65" grpId="0" animBg="1"/>
      <p:bldP spid="66" grpId="0"/>
      <p:bldP spid="67" grpId="0" animBg="1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47"/>
          <p:cNvSpPr/>
          <p:nvPr/>
        </p:nvSpPr>
        <p:spPr>
          <a:xfrm>
            <a:off x="5828875" y="539491"/>
            <a:ext cx="2601900" cy="2602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47"/>
          <p:cNvSpPr txBox="1">
            <a:spLocks noGrp="1"/>
          </p:cNvSpPr>
          <p:nvPr>
            <p:ph type="title"/>
          </p:nvPr>
        </p:nvSpPr>
        <p:spPr>
          <a:xfrm>
            <a:off x="5907691" y="985284"/>
            <a:ext cx="2601900" cy="125927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lt1"/>
                </a:solidFill>
              </a:rPr>
              <a:t>OREMOS</a:t>
            </a:r>
            <a:br>
              <a:rPr lang="en" sz="2000" dirty="0">
                <a:solidFill>
                  <a:schemeClr val="lt1"/>
                </a:solidFill>
              </a:rPr>
            </a:br>
            <a:r>
              <a:rPr lang="en" sz="2000" dirty="0">
                <a:solidFill>
                  <a:schemeClr val="lt1"/>
                </a:solidFill>
              </a:rPr>
              <a:t>PARTICIPEMOS</a:t>
            </a:r>
            <a:br>
              <a:rPr lang="en" sz="2000" dirty="0">
                <a:solidFill>
                  <a:schemeClr val="lt1"/>
                </a:solidFill>
              </a:rPr>
            </a:br>
            <a:r>
              <a:rPr lang="en" sz="2000" dirty="0">
                <a:solidFill>
                  <a:schemeClr val="lt1"/>
                </a:solidFill>
              </a:rPr>
              <a:t>APROVECHEMOS</a:t>
            </a:r>
            <a:endParaRPr sz="2000" dirty="0">
              <a:solidFill>
                <a:schemeClr val="lt1"/>
              </a:solidFill>
            </a:endParaRPr>
          </a:p>
        </p:txBody>
      </p:sp>
      <p:sp>
        <p:nvSpPr>
          <p:cNvPr id="6" name="Google Shape;677;p47">
            <a:extLst>
              <a:ext uri="{FF2B5EF4-FFF2-40B4-BE49-F238E27FC236}">
                <a16:creationId xmlns:a16="http://schemas.microsoft.com/office/drawing/2014/main" id="{F42BCA52-7CB5-4202-95C4-4062455BE86D}"/>
              </a:ext>
            </a:extLst>
          </p:cNvPr>
          <p:cNvSpPr/>
          <p:nvPr/>
        </p:nvSpPr>
        <p:spPr>
          <a:xfrm>
            <a:off x="5828875" y="573162"/>
            <a:ext cx="2601900" cy="2602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E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“Se hace camino al andar”</a:t>
            </a:r>
            <a:endParaRPr sz="3200" b="1" dirty="0"/>
          </a:p>
        </p:txBody>
      </p:sp>
      <p:pic>
        <p:nvPicPr>
          <p:cNvPr id="1026" name="Picture 2" descr="Tercera Asamblea Internacional de las Fraternidades Signum Fide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1075" y="275371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 advTm="225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8" grpId="0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 txBox="1">
            <a:spLocks noGrp="1"/>
          </p:cNvSpPr>
          <p:nvPr>
            <p:ph type="title"/>
          </p:nvPr>
        </p:nvSpPr>
        <p:spPr>
          <a:xfrm>
            <a:off x="668694" y="4238398"/>
            <a:ext cx="40305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“Por una Iglesia sinodal: comunión, participación y misión”</a:t>
            </a:r>
            <a:b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2021-2023</a:t>
            </a:r>
          </a:p>
        </p:txBody>
      </p:sp>
      <p:grpSp>
        <p:nvGrpSpPr>
          <p:cNvPr id="247" name="Google Shape;247;p38"/>
          <p:cNvGrpSpPr/>
          <p:nvPr/>
        </p:nvGrpSpPr>
        <p:grpSpPr>
          <a:xfrm flipH="1">
            <a:off x="5298275" y="1034275"/>
            <a:ext cx="3174350" cy="3331950"/>
            <a:chOff x="4185350" y="1595750"/>
            <a:chExt cx="3174350" cy="3331950"/>
          </a:xfrm>
        </p:grpSpPr>
        <p:sp>
          <p:nvSpPr>
            <p:cNvPr id="248" name="Google Shape;248;p38"/>
            <p:cNvSpPr/>
            <p:nvPr/>
          </p:nvSpPr>
          <p:spPr>
            <a:xfrm>
              <a:off x="6941625" y="2994250"/>
              <a:ext cx="418075" cy="649750"/>
            </a:xfrm>
            <a:custGeom>
              <a:avLst/>
              <a:gdLst/>
              <a:ahLst/>
              <a:cxnLst/>
              <a:rect l="l" t="t" r="r" b="b"/>
              <a:pathLst>
                <a:path w="16723" h="25990" extrusionOk="0">
                  <a:moveTo>
                    <a:pt x="16723" y="0"/>
                  </a:moveTo>
                  <a:cubicBezTo>
                    <a:pt x="16722" y="1"/>
                    <a:pt x="11400" y="1640"/>
                    <a:pt x="9787" y="3495"/>
                  </a:cubicBezTo>
                  <a:cubicBezTo>
                    <a:pt x="8281" y="5216"/>
                    <a:pt x="8523" y="7340"/>
                    <a:pt x="9007" y="8012"/>
                  </a:cubicBezTo>
                  <a:cubicBezTo>
                    <a:pt x="6319" y="10996"/>
                    <a:pt x="3523" y="13872"/>
                    <a:pt x="1856" y="17609"/>
                  </a:cubicBezTo>
                  <a:cubicBezTo>
                    <a:pt x="673" y="20244"/>
                    <a:pt x="1" y="23282"/>
                    <a:pt x="1668" y="25890"/>
                  </a:cubicBezTo>
                  <a:cubicBezTo>
                    <a:pt x="1723" y="25960"/>
                    <a:pt x="1792" y="25990"/>
                    <a:pt x="1858" y="25990"/>
                  </a:cubicBezTo>
                  <a:cubicBezTo>
                    <a:pt x="2019" y="25990"/>
                    <a:pt x="2166" y="25819"/>
                    <a:pt x="2071" y="25648"/>
                  </a:cubicBezTo>
                  <a:cubicBezTo>
                    <a:pt x="297" y="22905"/>
                    <a:pt x="1318" y="19626"/>
                    <a:pt x="2663" y="16964"/>
                  </a:cubicBezTo>
                  <a:cubicBezTo>
                    <a:pt x="4383" y="13657"/>
                    <a:pt x="6910" y="11050"/>
                    <a:pt x="9357" y="8307"/>
                  </a:cubicBezTo>
                  <a:cubicBezTo>
                    <a:pt x="9607" y="8421"/>
                    <a:pt x="9957" y="8492"/>
                    <a:pt x="10363" y="8492"/>
                  </a:cubicBezTo>
                  <a:cubicBezTo>
                    <a:pt x="11309" y="8492"/>
                    <a:pt x="12562" y="8103"/>
                    <a:pt x="13577" y="6936"/>
                  </a:cubicBezTo>
                  <a:cubicBezTo>
                    <a:pt x="15217" y="5081"/>
                    <a:pt x="16723" y="1"/>
                    <a:pt x="167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8"/>
            <p:cNvSpPr/>
            <p:nvPr/>
          </p:nvSpPr>
          <p:spPr>
            <a:xfrm>
              <a:off x="7079425" y="3259300"/>
              <a:ext cx="223825" cy="90100"/>
            </a:xfrm>
            <a:custGeom>
              <a:avLst/>
              <a:gdLst/>
              <a:ahLst/>
              <a:cxnLst/>
              <a:rect l="l" t="t" r="r" b="b"/>
              <a:pathLst>
                <a:path w="8953" h="3604" extrusionOk="0">
                  <a:moveTo>
                    <a:pt x="4581" y="0"/>
                  </a:moveTo>
                  <a:cubicBezTo>
                    <a:pt x="4364" y="0"/>
                    <a:pt x="4136" y="14"/>
                    <a:pt x="3898" y="44"/>
                  </a:cubicBezTo>
                  <a:cubicBezTo>
                    <a:pt x="1344" y="394"/>
                    <a:pt x="0" y="1362"/>
                    <a:pt x="108" y="2303"/>
                  </a:cubicBezTo>
                  <a:cubicBezTo>
                    <a:pt x="216" y="3085"/>
                    <a:pt x="1256" y="3604"/>
                    <a:pt x="2998" y="3604"/>
                  </a:cubicBezTo>
                  <a:cubicBezTo>
                    <a:pt x="3412" y="3604"/>
                    <a:pt x="3865" y="3574"/>
                    <a:pt x="4355" y="3512"/>
                  </a:cubicBezTo>
                  <a:cubicBezTo>
                    <a:pt x="6883" y="3163"/>
                    <a:pt x="8953" y="1147"/>
                    <a:pt x="8711" y="1147"/>
                  </a:cubicBezTo>
                  <a:cubicBezTo>
                    <a:pt x="8672" y="1152"/>
                    <a:pt x="8632" y="1155"/>
                    <a:pt x="8591" y="1155"/>
                  </a:cubicBezTo>
                  <a:cubicBezTo>
                    <a:pt x="7748" y="1155"/>
                    <a:pt x="6579" y="0"/>
                    <a:pt x="45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8"/>
            <p:cNvSpPr/>
            <p:nvPr/>
          </p:nvSpPr>
          <p:spPr>
            <a:xfrm>
              <a:off x="7020300" y="3102700"/>
              <a:ext cx="87375" cy="217550"/>
            </a:xfrm>
            <a:custGeom>
              <a:avLst/>
              <a:gdLst/>
              <a:ahLst/>
              <a:cxnLst/>
              <a:rect l="l" t="t" r="r" b="b"/>
              <a:pathLst>
                <a:path w="3495" h="8702" extrusionOk="0">
                  <a:moveTo>
                    <a:pt x="1735" y="0"/>
                  </a:moveTo>
                  <a:cubicBezTo>
                    <a:pt x="1582" y="0"/>
                    <a:pt x="1" y="2213"/>
                    <a:pt x="26" y="4668"/>
                  </a:cubicBezTo>
                  <a:cubicBezTo>
                    <a:pt x="26" y="7222"/>
                    <a:pt x="806" y="8701"/>
                    <a:pt x="1747" y="8701"/>
                  </a:cubicBezTo>
                  <a:cubicBezTo>
                    <a:pt x="2715" y="8701"/>
                    <a:pt x="3494" y="7222"/>
                    <a:pt x="3494" y="4668"/>
                  </a:cubicBezTo>
                  <a:cubicBezTo>
                    <a:pt x="3494" y="2088"/>
                    <a:pt x="1747" y="985"/>
                    <a:pt x="1747" y="18"/>
                  </a:cubicBezTo>
                  <a:cubicBezTo>
                    <a:pt x="1747" y="6"/>
                    <a:pt x="1743" y="0"/>
                    <a:pt x="17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8"/>
            <p:cNvSpPr/>
            <p:nvPr/>
          </p:nvSpPr>
          <p:spPr>
            <a:xfrm>
              <a:off x="6145625" y="3107900"/>
              <a:ext cx="792125" cy="303925"/>
            </a:xfrm>
            <a:custGeom>
              <a:avLst/>
              <a:gdLst/>
              <a:ahLst/>
              <a:cxnLst/>
              <a:rect l="l" t="t" r="r" b="b"/>
              <a:pathLst>
                <a:path w="31685" h="12157" extrusionOk="0">
                  <a:moveTo>
                    <a:pt x="21910" y="1"/>
                  </a:moveTo>
                  <a:cubicBezTo>
                    <a:pt x="20862" y="1"/>
                    <a:pt x="19815" y="110"/>
                    <a:pt x="18802" y="293"/>
                  </a:cubicBezTo>
                  <a:cubicBezTo>
                    <a:pt x="15603" y="912"/>
                    <a:pt x="12592" y="2175"/>
                    <a:pt x="9957" y="4003"/>
                  </a:cubicBezTo>
                  <a:cubicBezTo>
                    <a:pt x="8559" y="4917"/>
                    <a:pt x="7269" y="5939"/>
                    <a:pt x="6086" y="7095"/>
                  </a:cubicBezTo>
                  <a:cubicBezTo>
                    <a:pt x="4957" y="8251"/>
                    <a:pt x="3935" y="9488"/>
                    <a:pt x="2699" y="10536"/>
                  </a:cubicBezTo>
                  <a:cubicBezTo>
                    <a:pt x="1973" y="11181"/>
                    <a:pt x="1113" y="11665"/>
                    <a:pt x="172" y="11907"/>
                  </a:cubicBezTo>
                  <a:cubicBezTo>
                    <a:pt x="0" y="11932"/>
                    <a:pt x="52" y="12156"/>
                    <a:pt x="184" y="12156"/>
                  </a:cubicBezTo>
                  <a:cubicBezTo>
                    <a:pt x="197" y="12156"/>
                    <a:pt x="211" y="12154"/>
                    <a:pt x="225" y="12149"/>
                  </a:cubicBezTo>
                  <a:cubicBezTo>
                    <a:pt x="3156" y="11504"/>
                    <a:pt x="4930" y="8466"/>
                    <a:pt x="7027" y="6584"/>
                  </a:cubicBezTo>
                  <a:cubicBezTo>
                    <a:pt x="9769" y="4111"/>
                    <a:pt x="12995" y="2256"/>
                    <a:pt x="16517" y="1154"/>
                  </a:cubicBezTo>
                  <a:cubicBezTo>
                    <a:pt x="18163" y="616"/>
                    <a:pt x="19958" y="307"/>
                    <a:pt x="21727" y="307"/>
                  </a:cubicBezTo>
                  <a:cubicBezTo>
                    <a:pt x="25621" y="307"/>
                    <a:pt x="29386" y="1806"/>
                    <a:pt x="31142" y="5670"/>
                  </a:cubicBezTo>
                  <a:cubicBezTo>
                    <a:pt x="31223" y="5885"/>
                    <a:pt x="31303" y="6127"/>
                    <a:pt x="31384" y="6342"/>
                  </a:cubicBezTo>
                  <a:cubicBezTo>
                    <a:pt x="31417" y="6408"/>
                    <a:pt x="31476" y="6438"/>
                    <a:pt x="31531" y="6438"/>
                  </a:cubicBezTo>
                  <a:cubicBezTo>
                    <a:pt x="31612" y="6438"/>
                    <a:pt x="31685" y="6373"/>
                    <a:pt x="31653" y="6262"/>
                  </a:cubicBezTo>
                  <a:cubicBezTo>
                    <a:pt x="30793" y="3815"/>
                    <a:pt x="28911" y="1826"/>
                    <a:pt x="26491" y="858"/>
                  </a:cubicBezTo>
                  <a:cubicBezTo>
                    <a:pt x="25041" y="246"/>
                    <a:pt x="23476" y="1"/>
                    <a:pt x="2191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8"/>
            <p:cNvSpPr/>
            <p:nvPr/>
          </p:nvSpPr>
          <p:spPr>
            <a:xfrm>
              <a:off x="6351525" y="1917200"/>
              <a:ext cx="153275" cy="1264250"/>
            </a:xfrm>
            <a:custGeom>
              <a:avLst/>
              <a:gdLst/>
              <a:ahLst/>
              <a:cxnLst/>
              <a:rect l="l" t="t" r="r" b="b"/>
              <a:pathLst>
                <a:path w="6131" h="50570" extrusionOk="0">
                  <a:moveTo>
                    <a:pt x="3227" y="1"/>
                  </a:moveTo>
                  <a:cubicBezTo>
                    <a:pt x="3160" y="1"/>
                    <a:pt x="3093" y="41"/>
                    <a:pt x="3093" y="122"/>
                  </a:cubicBezTo>
                  <a:cubicBezTo>
                    <a:pt x="2877" y="4235"/>
                    <a:pt x="4464" y="8106"/>
                    <a:pt x="4974" y="12139"/>
                  </a:cubicBezTo>
                  <a:cubicBezTo>
                    <a:pt x="5082" y="13134"/>
                    <a:pt x="5082" y="14155"/>
                    <a:pt x="5163" y="15150"/>
                  </a:cubicBezTo>
                  <a:cubicBezTo>
                    <a:pt x="5243" y="16279"/>
                    <a:pt x="5351" y="17408"/>
                    <a:pt x="5458" y="18511"/>
                  </a:cubicBezTo>
                  <a:cubicBezTo>
                    <a:pt x="5700" y="20634"/>
                    <a:pt x="5808" y="22758"/>
                    <a:pt x="5808" y="24882"/>
                  </a:cubicBezTo>
                  <a:cubicBezTo>
                    <a:pt x="5781" y="28968"/>
                    <a:pt x="5620" y="33189"/>
                    <a:pt x="4249" y="37114"/>
                  </a:cubicBezTo>
                  <a:cubicBezTo>
                    <a:pt x="3039" y="40609"/>
                    <a:pt x="1076" y="43835"/>
                    <a:pt x="297" y="47464"/>
                  </a:cubicBezTo>
                  <a:cubicBezTo>
                    <a:pt x="108" y="48459"/>
                    <a:pt x="1" y="49454"/>
                    <a:pt x="1" y="50449"/>
                  </a:cubicBezTo>
                  <a:cubicBezTo>
                    <a:pt x="14" y="50529"/>
                    <a:pt x="75" y="50570"/>
                    <a:pt x="135" y="50570"/>
                  </a:cubicBezTo>
                  <a:cubicBezTo>
                    <a:pt x="196" y="50570"/>
                    <a:pt x="256" y="50529"/>
                    <a:pt x="270" y="50449"/>
                  </a:cubicBezTo>
                  <a:cubicBezTo>
                    <a:pt x="297" y="46524"/>
                    <a:pt x="2071" y="43055"/>
                    <a:pt x="3576" y="39534"/>
                  </a:cubicBezTo>
                  <a:cubicBezTo>
                    <a:pt x="4329" y="37840"/>
                    <a:pt x="4921" y="36066"/>
                    <a:pt x="5324" y="34238"/>
                  </a:cubicBezTo>
                  <a:cubicBezTo>
                    <a:pt x="5700" y="32302"/>
                    <a:pt x="5915" y="30313"/>
                    <a:pt x="5996" y="28323"/>
                  </a:cubicBezTo>
                  <a:cubicBezTo>
                    <a:pt x="6104" y="26253"/>
                    <a:pt x="6130" y="24183"/>
                    <a:pt x="6050" y="22113"/>
                  </a:cubicBezTo>
                  <a:cubicBezTo>
                    <a:pt x="5942" y="19962"/>
                    <a:pt x="5646" y="17812"/>
                    <a:pt x="5458" y="15688"/>
                  </a:cubicBezTo>
                  <a:cubicBezTo>
                    <a:pt x="5297" y="13671"/>
                    <a:pt x="5216" y="11709"/>
                    <a:pt x="4813" y="9719"/>
                  </a:cubicBezTo>
                  <a:cubicBezTo>
                    <a:pt x="4410" y="7703"/>
                    <a:pt x="3872" y="5714"/>
                    <a:pt x="3550" y="3697"/>
                  </a:cubicBezTo>
                  <a:cubicBezTo>
                    <a:pt x="3361" y="2515"/>
                    <a:pt x="3308" y="1332"/>
                    <a:pt x="3361" y="122"/>
                  </a:cubicBezTo>
                  <a:cubicBezTo>
                    <a:pt x="3361" y="41"/>
                    <a:pt x="3294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8"/>
            <p:cNvSpPr/>
            <p:nvPr/>
          </p:nvSpPr>
          <p:spPr>
            <a:xfrm>
              <a:off x="6428150" y="1658750"/>
              <a:ext cx="48550" cy="227575"/>
            </a:xfrm>
            <a:custGeom>
              <a:avLst/>
              <a:gdLst/>
              <a:ahLst/>
              <a:cxnLst/>
              <a:rect l="l" t="t" r="r" b="b"/>
              <a:pathLst>
                <a:path w="1942" h="9103" extrusionOk="0">
                  <a:moveTo>
                    <a:pt x="1777" y="1"/>
                  </a:moveTo>
                  <a:cubicBezTo>
                    <a:pt x="1720" y="1"/>
                    <a:pt x="1662" y="33"/>
                    <a:pt x="1641" y="110"/>
                  </a:cubicBezTo>
                  <a:cubicBezTo>
                    <a:pt x="753" y="2986"/>
                    <a:pt x="1" y="5943"/>
                    <a:pt x="1" y="8981"/>
                  </a:cubicBezTo>
                  <a:cubicBezTo>
                    <a:pt x="14" y="9062"/>
                    <a:pt x="75" y="9102"/>
                    <a:pt x="135" y="9102"/>
                  </a:cubicBezTo>
                  <a:cubicBezTo>
                    <a:pt x="196" y="9102"/>
                    <a:pt x="256" y="9062"/>
                    <a:pt x="269" y="8981"/>
                  </a:cubicBezTo>
                  <a:cubicBezTo>
                    <a:pt x="296" y="5970"/>
                    <a:pt x="1022" y="3040"/>
                    <a:pt x="1909" y="163"/>
                  </a:cubicBezTo>
                  <a:cubicBezTo>
                    <a:pt x="1941" y="68"/>
                    <a:pt x="1860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8"/>
            <p:cNvSpPr/>
            <p:nvPr/>
          </p:nvSpPr>
          <p:spPr>
            <a:xfrm>
              <a:off x="6297100" y="1634550"/>
              <a:ext cx="140975" cy="575550"/>
            </a:xfrm>
            <a:custGeom>
              <a:avLst/>
              <a:gdLst/>
              <a:ahLst/>
              <a:cxnLst/>
              <a:rect l="l" t="t" r="r" b="b"/>
              <a:pathLst>
                <a:path w="5639" h="23022" extrusionOk="0">
                  <a:moveTo>
                    <a:pt x="5426" y="0"/>
                  </a:moveTo>
                  <a:cubicBezTo>
                    <a:pt x="5419" y="0"/>
                    <a:pt x="5412" y="1"/>
                    <a:pt x="5404" y="2"/>
                  </a:cubicBezTo>
                  <a:cubicBezTo>
                    <a:pt x="1721" y="782"/>
                    <a:pt x="457" y="4546"/>
                    <a:pt x="135" y="7879"/>
                  </a:cubicBezTo>
                  <a:cubicBezTo>
                    <a:pt x="0" y="9654"/>
                    <a:pt x="0" y="11455"/>
                    <a:pt x="188" y="13229"/>
                  </a:cubicBezTo>
                  <a:cubicBezTo>
                    <a:pt x="457" y="16455"/>
                    <a:pt x="672" y="19654"/>
                    <a:pt x="672" y="22880"/>
                  </a:cubicBezTo>
                  <a:cubicBezTo>
                    <a:pt x="672" y="22975"/>
                    <a:pt x="740" y="23022"/>
                    <a:pt x="807" y="23022"/>
                  </a:cubicBezTo>
                  <a:cubicBezTo>
                    <a:pt x="874" y="23022"/>
                    <a:pt x="941" y="22975"/>
                    <a:pt x="941" y="22880"/>
                  </a:cubicBezTo>
                  <a:cubicBezTo>
                    <a:pt x="941" y="19869"/>
                    <a:pt x="807" y="16885"/>
                    <a:pt x="538" y="13874"/>
                  </a:cubicBezTo>
                  <a:cubicBezTo>
                    <a:pt x="323" y="12154"/>
                    <a:pt x="269" y="10406"/>
                    <a:pt x="350" y="8659"/>
                  </a:cubicBezTo>
                  <a:cubicBezTo>
                    <a:pt x="350" y="8551"/>
                    <a:pt x="350" y="8444"/>
                    <a:pt x="377" y="8336"/>
                  </a:cubicBezTo>
                  <a:cubicBezTo>
                    <a:pt x="397" y="8343"/>
                    <a:pt x="417" y="8346"/>
                    <a:pt x="436" y="8346"/>
                  </a:cubicBezTo>
                  <a:cubicBezTo>
                    <a:pt x="494" y="8346"/>
                    <a:pt x="545" y="8316"/>
                    <a:pt x="565" y="8256"/>
                  </a:cubicBezTo>
                  <a:cubicBezTo>
                    <a:pt x="968" y="7288"/>
                    <a:pt x="1264" y="6293"/>
                    <a:pt x="1855" y="5433"/>
                  </a:cubicBezTo>
                  <a:cubicBezTo>
                    <a:pt x="1910" y="5323"/>
                    <a:pt x="1828" y="5226"/>
                    <a:pt x="1736" y="5226"/>
                  </a:cubicBezTo>
                  <a:cubicBezTo>
                    <a:pt x="1693" y="5226"/>
                    <a:pt x="1648" y="5247"/>
                    <a:pt x="1613" y="5298"/>
                  </a:cubicBezTo>
                  <a:cubicBezTo>
                    <a:pt x="1129" y="6132"/>
                    <a:pt x="726" y="7019"/>
                    <a:pt x="403" y="7933"/>
                  </a:cubicBezTo>
                  <a:cubicBezTo>
                    <a:pt x="699" y="4653"/>
                    <a:pt x="1882" y="1024"/>
                    <a:pt x="5485" y="271"/>
                  </a:cubicBezTo>
                  <a:cubicBezTo>
                    <a:pt x="5638" y="246"/>
                    <a:pt x="5572" y="0"/>
                    <a:pt x="542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8"/>
            <p:cNvSpPr/>
            <p:nvPr/>
          </p:nvSpPr>
          <p:spPr>
            <a:xfrm>
              <a:off x="6084050" y="1595750"/>
              <a:ext cx="223975" cy="617200"/>
            </a:xfrm>
            <a:custGeom>
              <a:avLst/>
              <a:gdLst/>
              <a:ahLst/>
              <a:cxnLst/>
              <a:rect l="l" t="t" r="r" b="b"/>
              <a:pathLst>
                <a:path w="8959" h="24688" extrusionOk="0">
                  <a:moveTo>
                    <a:pt x="4942" y="0"/>
                  </a:moveTo>
                  <a:cubicBezTo>
                    <a:pt x="3244" y="0"/>
                    <a:pt x="2400" y="2590"/>
                    <a:pt x="2016" y="3893"/>
                  </a:cubicBezTo>
                  <a:cubicBezTo>
                    <a:pt x="0" y="10802"/>
                    <a:pt x="3791" y="17658"/>
                    <a:pt x="3764" y="24567"/>
                  </a:cubicBezTo>
                  <a:cubicBezTo>
                    <a:pt x="3764" y="24648"/>
                    <a:pt x="3824" y="24688"/>
                    <a:pt x="3888" y="24688"/>
                  </a:cubicBezTo>
                  <a:cubicBezTo>
                    <a:pt x="3952" y="24688"/>
                    <a:pt x="4019" y="24648"/>
                    <a:pt x="4033" y="24567"/>
                  </a:cubicBezTo>
                  <a:cubicBezTo>
                    <a:pt x="4059" y="17980"/>
                    <a:pt x="699" y="11663"/>
                    <a:pt x="2016" y="5022"/>
                  </a:cubicBezTo>
                  <a:cubicBezTo>
                    <a:pt x="2204" y="4135"/>
                    <a:pt x="2446" y="3275"/>
                    <a:pt x="2823" y="2468"/>
                  </a:cubicBezTo>
                  <a:cubicBezTo>
                    <a:pt x="3172" y="1608"/>
                    <a:pt x="3737" y="586"/>
                    <a:pt x="4705" y="291"/>
                  </a:cubicBezTo>
                  <a:cubicBezTo>
                    <a:pt x="4832" y="255"/>
                    <a:pt x="4955" y="238"/>
                    <a:pt x="5076" y="238"/>
                  </a:cubicBezTo>
                  <a:cubicBezTo>
                    <a:pt x="6129" y="238"/>
                    <a:pt x="6929" y="1511"/>
                    <a:pt x="7339" y="2307"/>
                  </a:cubicBezTo>
                  <a:cubicBezTo>
                    <a:pt x="7904" y="3544"/>
                    <a:pt x="8146" y="4888"/>
                    <a:pt x="8684" y="6151"/>
                  </a:cubicBezTo>
                  <a:cubicBezTo>
                    <a:pt x="8694" y="6213"/>
                    <a:pt x="8739" y="6239"/>
                    <a:pt x="8789" y="6239"/>
                  </a:cubicBezTo>
                  <a:cubicBezTo>
                    <a:pt x="8869" y="6239"/>
                    <a:pt x="8959" y="6170"/>
                    <a:pt x="8925" y="6071"/>
                  </a:cubicBezTo>
                  <a:cubicBezTo>
                    <a:pt x="8146" y="4162"/>
                    <a:pt x="7769" y="398"/>
                    <a:pt x="5216" y="22"/>
                  </a:cubicBezTo>
                  <a:cubicBezTo>
                    <a:pt x="5122" y="7"/>
                    <a:pt x="5031" y="0"/>
                    <a:pt x="49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8"/>
            <p:cNvSpPr/>
            <p:nvPr/>
          </p:nvSpPr>
          <p:spPr>
            <a:xfrm>
              <a:off x="5959700" y="1647750"/>
              <a:ext cx="151925" cy="601650"/>
            </a:xfrm>
            <a:custGeom>
              <a:avLst/>
              <a:gdLst/>
              <a:ahLst/>
              <a:cxnLst/>
              <a:rect l="l" t="t" r="r" b="b"/>
              <a:pathLst>
                <a:path w="6077" h="24066" extrusionOk="0">
                  <a:moveTo>
                    <a:pt x="2826" y="1"/>
                  </a:moveTo>
                  <a:cubicBezTo>
                    <a:pt x="2100" y="1"/>
                    <a:pt x="1314" y="560"/>
                    <a:pt x="861" y="1034"/>
                  </a:cubicBezTo>
                  <a:cubicBezTo>
                    <a:pt x="0" y="1948"/>
                    <a:pt x="27" y="3561"/>
                    <a:pt x="54" y="4717"/>
                  </a:cubicBezTo>
                  <a:cubicBezTo>
                    <a:pt x="27" y="6357"/>
                    <a:pt x="162" y="7970"/>
                    <a:pt x="404" y="9556"/>
                  </a:cubicBezTo>
                  <a:cubicBezTo>
                    <a:pt x="726" y="11303"/>
                    <a:pt x="1183" y="12997"/>
                    <a:pt x="1775" y="14691"/>
                  </a:cubicBezTo>
                  <a:cubicBezTo>
                    <a:pt x="2286" y="16277"/>
                    <a:pt x="2877" y="17836"/>
                    <a:pt x="3576" y="19395"/>
                  </a:cubicBezTo>
                  <a:cubicBezTo>
                    <a:pt x="3952" y="20175"/>
                    <a:pt x="4248" y="21008"/>
                    <a:pt x="4463" y="21869"/>
                  </a:cubicBezTo>
                  <a:cubicBezTo>
                    <a:pt x="4625" y="22621"/>
                    <a:pt x="4866" y="23320"/>
                    <a:pt x="5189" y="23992"/>
                  </a:cubicBezTo>
                  <a:cubicBezTo>
                    <a:pt x="5223" y="24044"/>
                    <a:pt x="5271" y="24065"/>
                    <a:pt x="5317" y="24065"/>
                  </a:cubicBezTo>
                  <a:cubicBezTo>
                    <a:pt x="5415" y="24065"/>
                    <a:pt x="5504" y="23968"/>
                    <a:pt x="5431" y="23858"/>
                  </a:cubicBezTo>
                  <a:cubicBezTo>
                    <a:pt x="4786" y="22675"/>
                    <a:pt x="4705" y="21304"/>
                    <a:pt x="4167" y="20067"/>
                  </a:cubicBezTo>
                  <a:cubicBezTo>
                    <a:pt x="3576" y="18723"/>
                    <a:pt x="3011" y="17379"/>
                    <a:pt x="2528" y="15981"/>
                  </a:cubicBezTo>
                  <a:cubicBezTo>
                    <a:pt x="1479" y="13104"/>
                    <a:pt x="592" y="10174"/>
                    <a:pt x="377" y="7109"/>
                  </a:cubicBezTo>
                  <a:cubicBezTo>
                    <a:pt x="296" y="5819"/>
                    <a:pt x="269" y="4555"/>
                    <a:pt x="377" y="3265"/>
                  </a:cubicBezTo>
                  <a:cubicBezTo>
                    <a:pt x="377" y="2539"/>
                    <a:pt x="619" y="1813"/>
                    <a:pt x="1049" y="1222"/>
                  </a:cubicBezTo>
                  <a:cubicBezTo>
                    <a:pt x="1448" y="739"/>
                    <a:pt x="2126" y="305"/>
                    <a:pt x="2788" y="305"/>
                  </a:cubicBezTo>
                  <a:cubicBezTo>
                    <a:pt x="2974" y="305"/>
                    <a:pt x="3158" y="339"/>
                    <a:pt x="3334" y="415"/>
                  </a:cubicBezTo>
                  <a:cubicBezTo>
                    <a:pt x="4141" y="765"/>
                    <a:pt x="4598" y="2028"/>
                    <a:pt x="4947" y="2700"/>
                  </a:cubicBezTo>
                  <a:cubicBezTo>
                    <a:pt x="5350" y="3561"/>
                    <a:pt x="5807" y="4582"/>
                    <a:pt x="5781" y="5550"/>
                  </a:cubicBezTo>
                  <a:cubicBezTo>
                    <a:pt x="5794" y="5631"/>
                    <a:pt x="5854" y="5671"/>
                    <a:pt x="5915" y="5671"/>
                  </a:cubicBezTo>
                  <a:cubicBezTo>
                    <a:pt x="5975" y="5671"/>
                    <a:pt x="6036" y="5631"/>
                    <a:pt x="6049" y="5550"/>
                  </a:cubicBezTo>
                  <a:cubicBezTo>
                    <a:pt x="6076" y="4609"/>
                    <a:pt x="5700" y="3695"/>
                    <a:pt x="5324" y="2889"/>
                  </a:cubicBezTo>
                  <a:cubicBezTo>
                    <a:pt x="4920" y="1974"/>
                    <a:pt x="4409" y="899"/>
                    <a:pt x="3576" y="254"/>
                  </a:cubicBezTo>
                  <a:cubicBezTo>
                    <a:pt x="3347" y="75"/>
                    <a:pt x="3090" y="1"/>
                    <a:pt x="282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8"/>
            <p:cNvSpPr/>
            <p:nvPr/>
          </p:nvSpPr>
          <p:spPr>
            <a:xfrm>
              <a:off x="5801075" y="1766775"/>
              <a:ext cx="171950" cy="581425"/>
            </a:xfrm>
            <a:custGeom>
              <a:avLst/>
              <a:gdLst/>
              <a:ahLst/>
              <a:cxnLst/>
              <a:rect l="l" t="t" r="r" b="b"/>
              <a:pathLst>
                <a:path w="6878" h="23257" extrusionOk="0">
                  <a:moveTo>
                    <a:pt x="2538" y="0"/>
                  </a:moveTo>
                  <a:cubicBezTo>
                    <a:pt x="2265" y="0"/>
                    <a:pt x="1983" y="61"/>
                    <a:pt x="1695" y="198"/>
                  </a:cubicBezTo>
                  <a:cubicBezTo>
                    <a:pt x="1" y="977"/>
                    <a:pt x="81" y="3692"/>
                    <a:pt x="216" y="5252"/>
                  </a:cubicBezTo>
                  <a:cubicBezTo>
                    <a:pt x="512" y="8263"/>
                    <a:pt x="1990" y="11112"/>
                    <a:pt x="3173" y="13855"/>
                  </a:cubicBezTo>
                  <a:cubicBezTo>
                    <a:pt x="3953" y="15629"/>
                    <a:pt x="4544" y="17457"/>
                    <a:pt x="5189" y="19285"/>
                  </a:cubicBezTo>
                  <a:cubicBezTo>
                    <a:pt x="5458" y="20038"/>
                    <a:pt x="5700" y="20818"/>
                    <a:pt x="5888" y="21624"/>
                  </a:cubicBezTo>
                  <a:cubicBezTo>
                    <a:pt x="5996" y="22215"/>
                    <a:pt x="6238" y="22753"/>
                    <a:pt x="6614" y="23210"/>
                  </a:cubicBezTo>
                  <a:cubicBezTo>
                    <a:pt x="6640" y="23243"/>
                    <a:pt x="6671" y="23256"/>
                    <a:pt x="6701" y="23256"/>
                  </a:cubicBezTo>
                  <a:cubicBezTo>
                    <a:pt x="6794" y="23256"/>
                    <a:pt x="6877" y="23124"/>
                    <a:pt x="6776" y="23022"/>
                  </a:cubicBezTo>
                  <a:cubicBezTo>
                    <a:pt x="6319" y="22511"/>
                    <a:pt x="6211" y="21812"/>
                    <a:pt x="6050" y="21167"/>
                  </a:cubicBezTo>
                  <a:cubicBezTo>
                    <a:pt x="5888" y="20495"/>
                    <a:pt x="5673" y="19850"/>
                    <a:pt x="5431" y="19204"/>
                  </a:cubicBezTo>
                  <a:cubicBezTo>
                    <a:pt x="4948" y="17753"/>
                    <a:pt x="4464" y="16301"/>
                    <a:pt x="3899" y="14876"/>
                  </a:cubicBezTo>
                  <a:cubicBezTo>
                    <a:pt x="2770" y="12134"/>
                    <a:pt x="1426" y="9499"/>
                    <a:pt x="727" y="6596"/>
                  </a:cubicBezTo>
                  <a:cubicBezTo>
                    <a:pt x="323" y="4929"/>
                    <a:pt x="162" y="2752"/>
                    <a:pt x="1022" y="1192"/>
                  </a:cubicBezTo>
                  <a:cubicBezTo>
                    <a:pt x="1339" y="589"/>
                    <a:pt x="1867" y="333"/>
                    <a:pt x="2430" y="333"/>
                  </a:cubicBezTo>
                  <a:cubicBezTo>
                    <a:pt x="2872" y="333"/>
                    <a:pt x="3336" y="490"/>
                    <a:pt x="3738" y="762"/>
                  </a:cubicBezTo>
                  <a:cubicBezTo>
                    <a:pt x="4652" y="1380"/>
                    <a:pt x="5378" y="2590"/>
                    <a:pt x="5754" y="3666"/>
                  </a:cubicBezTo>
                  <a:cubicBezTo>
                    <a:pt x="5776" y="3731"/>
                    <a:pt x="5833" y="3761"/>
                    <a:pt x="5890" y="3761"/>
                  </a:cubicBezTo>
                  <a:cubicBezTo>
                    <a:pt x="5973" y="3761"/>
                    <a:pt x="6055" y="3697"/>
                    <a:pt x="6023" y="3585"/>
                  </a:cubicBezTo>
                  <a:cubicBezTo>
                    <a:pt x="5561" y="2269"/>
                    <a:pt x="4206" y="0"/>
                    <a:pt x="25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8"/>
            <p:cNvSpPr/>
            <p:nvPr/>
          </p:nvSpPr>
          <p:spPr>
            <a:xfrm>
              <a:off x="5709000" y="1940225"/>
              <a:ext cx="220325" cy="537025"/>
            </a:xfrm>
            <a:custGeom>
              <a:avLst/>
              <a:gdLst/>
              <a:ahLst/>
              <a:cxnLst/>
              <a:rect l="l" t="t" r="r" b="b"/>
              <a:pathLst>
                <a:path w="8813" h="21481" extrusionOk="0">
                  <a:moveTo>
                    <a:pt x="3190" y="1"/>
                  </a:moveTo>
                  <a:cubicBezTo>
                    <a:pt x="2033" y="1"/>
                    <a:pt x="1224" y="1208"/>
                    <a:pt x="780" y="2212"/>
                  </a:cubicBezTo>
                  <a:cubicBezTo>
                    <a:pt x="1" y="3906"/>
                    <a:pt x="55" y="5895"/>
                    <a:pt x="592" y="7669"/>
                  </a:cubicBezTo>
                  <a:cubicBezTo>
                    <a:pt x="915" y="8825"/>
                    <a:pt x="1587" y="9901"/>
                    <a:pt x="2098" y="11003"/>
                  </a:cubicBezTo>
                  <a:cubicBezTo>
                    <a:pt x="2689" y="12320"/>
                    <a:pt x="3307" y="13638"/>
                    <a:pt x="4006" y="14928"/>
                  </a:cubicBezTo>
                  <a:cubicBezTo>
                    <a:pt x="4679" y="16138"/>
                    <a:pt x="5458" y="17267"/>
                    <a:pt x="6238" y="18423"/>
                  </a:cubicBezTo>
                  <a:cubicBezTo>
                    <a:pt x="6910" y="19444"/>
                    <a:pt x="7582" y="20601"/>
                    <a:pt x="8496" y="21434"/>
                  </a:cubicBezTo>
                  <a:cubicBezTo>
                    <a:pt x="8529" y="21467"/>
                    <a:pt x="8566" y="21480"/>
                    <a:pt x="8602" y="21480"/>
                  </a:cubicBezTo>
                  <a:cubicBezTo>
                    <a:pt x="8714" y="21480"/>
                    <a:pt x="8813" y="21348"/>
                    <a:pt x="8711" y="21246"/>
                  </a:cubicBezTo>
                  <a:cubicBezTo>
                    <a:pt x="7905" y="20547"/>
                    <a:pt x="7367" y="19579"/>
                    <a:pt x="6749" y="18719"/>
                  </a:cubicBezTo>
                  <a:cubicBezTo>
                    <a:pt x="6077" y="17724"/>
                    <a:pt x="5404" y="16729"/>
                    <a:pt x="4759" y="15708"/>
                  </a:cubicBezTo>
                  <a:cubicBezTo>
                    <a:pt x="3496" y="13691"/>
                    <a:pt x="2608" y="11406"/>
                    <a:pt x="1560" y="9256"/>
                  </a:cubicBezTo>
                  <a:cubicBezTo>
                    <a:pt x="646" y="7401"/>
                    <a:pt x="135" y="5304"/>
                    <a:pt x="673" y="3287"/>
                  </a:cubicBezTo>
                  <a:cubicBezTo>
                    <a:pt x="963" y="2153"/>
                    <a:pt x="1816" y="281"/>
                    <a:pt x="3175" y="281"/>
                  </a:cubicBezTo>
                  <a:cubicBezTo>
                    <a:pt x="3329" y="281"/>
                    <a:pt x="3490" y="305"/>
                    <a:pt x="3657" y="357"/>
                  </a:cubicBezTo>
                  <a:cubicBezTo>
                    <a:pt x="3674" y="362"/>
                    <a:pt x="3690" y="364"/>
                    <a:pt x="3704" y="364"/>
                  </a:cubicBezTo>
                  <a:cubicBezTo>
                    <a:pt x="3853" y="364"/>
                    <a:pt x="3884" y="137"/>
                    <a:pt x="3738" y="88"/>
                  </a:cubicBezTo>
                  <a:cubicBezTo>
                    <a:pt x="3547" y="28"/>
                    <a:pt x="3364" y="1"/>
                    <a:pt x="31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8"/>
            <p:cNvSpPr/>
            <p:nvPr/>
          </p:nvSpPr>
          <p:spPr>
            <a:xfrm>
              <a:off x="5803700" y="3085300"/>
              <a:ext cx="304525" cy="307650"/>
            </a:xfrm>
            <a:custGeom>
              <a:avLst/>
              <a:gdLst/>
              <a:ahLst/>
              <a:cxnLst/>
              <a:rect l="l" t="t" r="r" b="b"/>
              <a:pathLst>
                <a:path w="12181" h="12306" extrusionOk="0">
                  <a:moveTo>
                    <a:pt x="197" y="1"/>
                  </a:moveTo>
                  <a:cubicBezTo>
                    <a:pt x="103" y="1"/>
                    <a:pt x="1" y="108"/>
                    <a:pt x="57" y="203"/>
                  </a:cubicBezTo>
                  <a:cubicBezTo>
                    <a:pt x="1509" y="2569"/>
                    <a:pt x="2584" y="5203"/>
                    <a:pt x="4601" y="7193"/>
                  </a:cubicBezTo>
                  <a:cubicBezTo>
                    <a:pt x="5649" y="8187"/>
                    <a:pt x="6805" y="9101"/>
                    <a:pt x="7988" y="9935"/>
                  </a:cubicBezTo>
                  <a:cubicBezTo>
                    <a:pt x="9251" y="10795"/>
                    <a:pt x="10730" y="11279"/>
                    <a:pt x="11859" y="12274"/>
                  </a:cubicBezTo>
                  <a:cubicBezTo>
                    <a:pt x="11887" y="12296"/>
                    <a:pt x="11919" y="12306"/>
                    <a:pt x="11951" y="12306"/>
                  </a:cubicBezTo>
                  <a:cubicBezTo>
                    <a:pt x="12069" y="12306"/>
                    <a:pt x="12181" y="12170"/>
                    <a:pt x="12074" y="12085"/>
                  </a:cubicBezTo>
                  <a:cubicBezTo>
                    <a:pt x="11080" y="11225"/>
                    <a:pt x="9870" y="10768"/>
                    <a:pt x="8768" y="10096"/>
                  </a:cubicBezTo>
                  <a:cubicBezTo>
                    <a:pt x="7396" y="9236"/>
                    <a:pt x="6133" y="8241"/>
                    <a:pt x="4977" y="7166"/>
                  </a:cubicBezTo>
                  <a:cubicBezTo>
                    <a:pt x="2826" y="5230"/>
                    <a:pt x="1778" y="2461"/>
                    <a:pt x="299" y="68"/>
                  </a:cubicBezTo>
                  <a:cubicBezTo>
                    <a:pt x="275" y="20"/>
                    <a:pt x="237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8"/>
            <p:cNvSpPr/>
            <p:nvPr/>
          </p:nvSpPr>
          <p:spPr>
            <a:xfrm>
              <a:off x="4604075" y="1947675"/>
              <a:ext cx="1517425" cy="1537950"/>
            </a:xfrm>
            <a:custGeom>
              <a:avLst/>
              <a:gdLst/>
              <a:ahLst/>
              <a:cxnLst/>
              <a:rect l="l" t="t" r="r" b="b"/>
              <a:pathLst>
                <a:path w="60697" h="61518" extrusionOk="0">
                  <a:moveTo>
                    <a:pt x="5501" y="1"/>
                  </a:moveTo>
                  <a:cubicBezTo>
                    <a:pt x="5350" y="1"/>
                    <a:pt x="5192" y="19"/>
                    <a:pt x="5028" y="59"/>
                  </a:cubicBezTo>
                  <a:cubicBezTo>
                    <a:pt x="4006" y="301"/>
                    <a:pt x="3227" y="1296"/>
                    <a:pt x="2635" y="2102"/>
                  </a:cubicBezTo>
                  <a:cubicBezTo>
                    <a:pt x="1694" y="3339"/>
                    <a:pt x="1022" y="4764"/>
                    <a:pt x="673" y="6296"/>
                  </a:cubicBezTo>
                  <a:cubicBezTo>
                    <a:pt x="0" y="9280"/>
                    <a:pt x="646" y="12452"/>
                    <a:pt x="1721" y="15275"/>
                  </a:cubicBezTo>
                  <a:cubicBezTo>
                    <a:pt x="2904" y="18232"/>
                    <a:pt x="4544" y="20975"/>
                    <a:pt x="6614" y="23421"/>
                  </a:cubicBezTo>
                  <a:cubicBezTo>
                    <a:pt x="7420" y="24362"/>
                    <a:pt x="8254" y="25249"/>
                    <a:pt x="9168" y="26056"/>
                  </a:cubicBezTo>
                  <a:cubicBezTo>
                    <a:pt x="9201" y="26088"/>
                    <a:pt x="9238" y="26102"/>
                    <a:pt x="9273" y="26102"/>
                  </a:cubicBezTo>
                  <a:cubicBezTo>
                    <a:pt x="9385" y="26102"/>
                    <a:pt x="9478" y="25969"/>
                    <a:pt x="9356" y="25867"/>
                  </a:cubicBezTo>
                  <a:cubicBezTo>
                    <a:pt x="7017" y="23717"/>
                    <a:pt x="5055" y="21217"/>
                    <a:pt x="3522" y="18421"/>
                  </a:cubicBezTo>
                  <a:cubicBezTo>
                    <a:pt x="1882" y="15517"/>
                    <a:pt x="699" y="12237"/>
                    <a:pt x="673" y="8877"/>
                  </a:cubicBezTo>
                  <a:cubicBezTo>
                    <a:pt x="646" y="7237"/>
                    <a:pt x="995" y="5651"/>
                    <a:pt x="1667" y="4172"/>
                  </a:cubicBezTo>
                  <a:cubicBezTo>
                    <a:pt x="2312" y="2828"/>
                    <a:pt x="3280" y="1349"/>
                    <a:pt x="4571" y="570"/>
                  </a:cubicBezTo>
                  <a:cubicBezTo>
                    <a:pt x="4906" y="364"/>
                    <a:pt x="5220" y="273"/>
                    <a:pt x="5514" y="273"/>
                  </a:cubicBezTo>
                  <a:cubicBezTo>
                    <a:pt x="7060" y="273"/>
                    <a:pt x="8040" y="2768"/>
                    <a:pt x="8469" y="4011"/>
                  </a:cubicBezTo>
                  <a:cubicBezTo>
                    <a:pt x="9410" y="6592"/>
                    <a:pt x="9921" y="9334"/>
                    <a:pt x="10781" y="11942"/>
                  </a:cubicBezTo>
                  <a:cubicBezTo>
                    <a:pt x="12071" y="15840"/>
                    <a:pt x="13631" y="19657"/>
                    <a:pt x="15405" y="23340"/>
                  </a:cubicBezTo>
                  <a:cubicBezTo>
                    <a:pt x="18577" y="30088"/>
                    <a:pt x="22045" y="36836"/>
                    <a:pt x="26831" y="42616"/>
                  </a:cubicBezTo>
                  <a:cubicBezTo>
                    <a:pt x="35245" y="52832"/>
                    <a:pt x="47209" y="59445"/>
                    <a:pt x="60274" y="61489"/>
                  </a:cubicBezTo>
                  <a:lnTo>
                    <a:pt x="60463" y="61515"/>
                  </a:lnTo>
                  <a:cubicBezTo>
                    <a:pt x="60470" y="61517"/>
                    <a:pt x="60478" y="61517"/>
                    <a:pt x="60485" y="61517"/>
                  </a:cubicBezTo>
                  <a:cubicBezTo>
                    <a:pt x="60631" y="61517"/>
                    <a:pt x="60697" y="61272"/>
                    <a:pt x="60543" y="61247"/>
                  </a:cubicBezTo>
                  <a:cubicBezTo>
                    <a:pt x="53876" y="60279"/>
                    <a:pt x="47478" y="58074"/>
                    <a:pt x="41617" y="54768"/>
                  </a:cubicBezTo>
                  <a:cubicBezTo>
                    <a:pt x="35891" y="51461"/>
                    <a:pt x="30810" y="47133"/>
                    <a:pt x="26669" y="41971"/>
                  </a:cubicBezTo>
                  <a:cubicBezTo>
                    <a:pt x="24465" y="39229"/>
                    <a:pt x="22502" y="36298"/>
                    <a:pt x="20809" y="33207"/>
                  </a:cubicBezTo>
                  <a:cubicBezTo>
                    <a:pt x="18792" y="29551"/>
                    <a:pt x="16884" y="25841"/>
                    <a:pt x="15136" y="22050"/>
                  </a:cubicBezTo>
                  <a:cubicBezTo>
                    <a:pt x="13308" y="18232"/>
                    <a:pt x="11776" y="14281"/>
                    <a:pt x="10539" y="10248"/>
                  </a:cubicBezTo>
                  <a:cubicBezTo>
                    <a:pt x="9786" y="7828"/>
                    <a:pt x="9356" y="5328"/>
                    <a:pt x="8388" y="2989"/>
                  </a:cubicBezTo>
                  <a:cubicBezTo>
                    <a:pt x="7876" y="1794"/>
                    <a:pt x="6987" y="1"/>
                    <a:pt x="55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8"/>
            <p:cNvSpPr/>
            <p:nvPr/>
          </p:nvSpPr>
          <p:spPr>
            <a:xfrm>
              <a:off x="4346650" y="2108425"/>
              <a:ext cx="463275" cy="670475"/>
            </a:xfrm>
            <a:custGeom>
              <a:avLst/>
              <a:gdLst/>
              <a:ahLst/>
              <a:cxnLst/>
              <a:rect l="l" t="t" r="r" b="b"/>
              <a:pathLst>
                <a:path w="18531" h="26819" extrusionOk="0">
                  <a:moveTo>
                    <a:pt x="5770" y="0"/>
                  </a:moveTo>
                  <a:cubicBezTo>
                    <a:pt x="4549" y="0"/>
                    <a:pt x="3392" y="370"/>
                    <a:pt x="2420" y="1479"/>
                  </a:cubicBezTo>
                  <a:cubicBezTo>
                    <a:pt x="1" y="4302"/>
                    <a:pt x="270" y="8173"/>
                    <a:pt x="1695" y="11345"/>
                  </a:cubicBezTo>
                  <a:cubicBezTo>
                    <a:pt x="3146" y="14545"/>
                    <a:pt x="5351" y="17314"/>
                    <a:pt x="8147" y="19464"/>
                  </a:cubicBezTo>
                  <a:cubicBezTo>
                    <a:pt x="11131" y="21723"/>
                    <a:pt x="13712" y="24465"/>
                    <a:pt x="17072" y="26239"/>
                  </a:cubicBezTo>
                  <a:cubicBezTo>
                    <a:pt x="17475" y="26454"/>
                    <a:pt x="17906" y="26642"/>
                    <a:pt x="18309" y="26804"/>
                  </a:cubicBezTo>
                  <a:cubicBezTo>
                    <a:pt x="18330" y="26814"/>
                    <a:pt x="18349" y="26819"/>
                    <a:pt x="18367" y="26819"/>
                  </a:cubicBezTo>
                  <a:cubicBezTo>
                    <a:pt x="18487" y="26819"/>
                    <a:pt x="18530" y="26605"/>
                    <a:pt x="18390" y="26535"/>
                  </a:cubicBezTo>
                  <a:cubicBezTo>
                    <a:pt x="15137" y="25191"/>
                    <a:pt x="12475" y="22744"/>
                    <a:pt x="9814" y="20486"/>
                  </a:cubicBezTo>
                  <a:cubicBezTo>
                    <a:pt x="8550" y="19411"/>
                    <a:pt x="7206" y="18416"/>
                    <a:pt x="6050" y="17233"/>
                  </a:cubicBezTo>
                  <a:cubicBezTo>
                    <a:pt x="4840" y="15996"/>
                    <a:pt x="3792" y="14625"/>
                    <a:pt x="2931" y="13147"/>
                  </a:cubicBezTo>
                  <a:cubicBezTo>
                    <a:pt x="996" y="9867"/>
                    <a:pt x="1" y="6049"/>
                    <a:pt x="2017" y="2581"/>
                  </a:cubicBezTo>
                  <a:cubicBezTo>
                    <a:pt x="2851" y="1130"/>
                    <a:pt x="4087" y="215"/>
                    <a:pt x="5781" y="215"/>
                  </a:cubicBezTo>
                  <a:cubicBezTo>
                    <a:pt x="7233" y="215"/>
                    <a:pt x="8658" y="780"/>
                    <a:pt x="10029" y="1183"/>
                  </a:cubicBezTo>
                  <a:cubicBezTo>
                    <a:pt x="10043" y="1188"/>
                    <a:pt x="10057" y="1190"/>
                    <a:pt x="10070" y="1190"/>
                  </a:cubicBezTo>
                  <a:cubicBezTo>
                    <a:pt x="10202" y="1190"/>
                    <a:pt x="10254" y="963"/>
                    <a:pt x="10082" y="914"/>
                  </a:cubicBezTo>
                  <a:cubicBezTo>
                    <a:pt x="8683" y="496"/>
                    <a:pt x="7183" y="0"/>
                    <a:pt x="57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8"/>
            <p:cNvSpPr/>
            <p:nvPr/>
          </p:nvSpPr>
          <p:spPr>
            <a:xfrm>
              <a:off x="4231050" y="2353375"/>
              <a:ext cx="574675" cy="609975"/>
            </a:xfrm>
            <a:custGeom>
              <a:avLst/>
              <a:gdLst/>
              <a:ahLst/>
              <a:cxnLst/>
              <a:rect l="l" t="t" r="r" b="b"/>
              <a:pathLst>
                <a:path w="22987" h="24399" extrusionOk="0">
                  <a:moveTo>
                    <a:pt x="4602" y="0"/>
                  </a:moveTo>
                  <a:cubicBezTo>
                    <a:pt x="4584" y="0"/>
                    <a:pt x="4565" y="5"/>
                    <a:pt x="4544" y="15"/>
                  </a:cubicBezTo>
                  <a:cubicBezTo>
                    <a:pt x="2340" y="822"/>
                    <a:pt x="565" y="2435"/>
                    <a:pt x="297" y="4854"/>
                  </a:cubicBezTo>
                  <a:cubicBezTo>
                    <a:pt x="1" y="7193"/>
                    <a:pt x="861" y="9505"/>
                    <a:pt x="2098" y="11441"/>
                  </a:cubicBezTo>
                  <a:cubicBezTo>
                    <a:pt x="3738" y="13968"/>
                    <a:pt x="6426" y="15715"/>
                    <a:pt x="8819" y="17463"/>
                  </a:cubicBezTo>
                  <a:cubicBezTo>
                    <a:pt x="11937" y="19721"/>
                    <a:pt x="15298" y="21657"/>
                    <a:pt x="18847" y="23162"/>
                  </a:cubicBezTo>
                  <a:cubicBezTo>
                    <a:pt x="19976" y="23646"/>
                    <a:pt x="21105" y="24049"/>
                    <a:pt x="22261" y="24399"/>
                  </a:cubicBezTo>
                  <a:cubicBezTo>
                    <a:pt x="22503" y="24399"/>
                    <a:pt x="22745" y="24372"/>
                    <a:pt x="22987" y="24345"/>
                  </a:cubicBezTo>
                  <a:cubicBezTo>
                    <a:pt x="19357" y="23243"/>
                    <a:pt x="15889" y="21683"/>
                    <a:pt x="12690" y="19694"/>
                  </a:cubicBezTo>
                  <a:cubicBezTo>
                    <a:pt x="10996" y="18699"/>
                    <a:pt x="9383" y="17543"/>
                    <a:pt x="7824" y="16387"/>
                  </a:cubicBezTo>
                  <a:cubicBezTo>
                    <a:pt x="6372" y="15366"/>
                    <a:pt x="5028" y="14263"/>
                    <a:pt x="3738" y="13054"/>
                  </a:cubicBezTo>
                  <a:cubicBezTo>
                    <a:pt x="1936" y="11252"/>
                    <a:pt x="807" y="8887"/>
                    <a:pt x="539" y="6360"/>
                  </a:cubicBezTo>
                  <a:cubicBezTo>
                    <a:pt x="270" y="3537"/>
                    <a:pt x="1856" y="1332"/>
                    <a:pt x="4437" y="338"/>
                  </a:cubicBezTo>
                  <a:lnTo>
                    <a:pt x="4625" y="284"/>
                  </a:lnTo>
                  <a:cubicBezTo>
                    <a:pt x="4766" y="214"/>
                    <a:pt x="4722" y="0"/>
                    <a:pt x="460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8"/>
            <p:cNvSpPr/>
            <p:nvPr/>
          </p:nvSpPr>
          <p:spPr>
            <a:xfrm>
              <a:off x="4463600" y="3282400"/>
              <a:ext cx="572200" cy="151100"/>
            </a:xfrm>
            <a:custGeom>
              <a:avLst/>
              <a:gdLst/>
              <a:ahLst/>
              <a:cxnLst/>
              <a:rect l="l" t="t" r="r" b="b"/>
              <a:pathLst>
                <a:path w="22888" h="6044" extrusionOk="0">
                  <a:moveTo>
                    <a:pt x="1708" y="0"/>
                  </a:moveTo>
                  <a:cubicBezTo>
                    <a:pt x="1696" y="0"/>
                    <a:pt x="1682" y="3"/>
                    <a:pt x="1668" y="8"/>
                  </a:cubicBezTo>
                  <a:cubicBezTo>
                    <a:pt x="162" y="599"/>
                    <a:pt x="619" y="2400"/>
                    <a:pt x="1157" y="3529"/>
                  </a:cubicBezTo>
                  <a:cubicBezTo>
                    <a:pt x="1452" y="4228"/>
                    <a:pt x="1936" y="4847"/>
                    <a:pt x="2528" y="5331"/>
                  </a:cubicBezTo>
                  <a:cubicBezTo>
                    <a:pt x="3320" y="5897"/>
                    <a:pt x="4380" y="6043"/>
                    <a:pt x="5353" y="6043"/>
                  </a:cubicBezTo>
                  <a:cubicBezTo>
                    <a:pt x="5535" y="6043"/>
                    <a:pt x="5714" y="6038"/>
                    <a:pt x="5888" y="6030"/>
                  </a:cubicBezTo>
                  <a:cubicBezTo>
                    <a:pt x="7179" y="5949"/>
                    <a:pt x="8442" y="5761"/>
                    <a:pt x="9679" y="5411"/>
                  </a:cubicBezTo>
                  <a:cubicBezTo>
                    <a:pt x="11131" y="5089"/>
                    <a:pt x="12609" y="4739"/>
                    <a:pt x="14088" y="4390"/>
                  </a:cubicBezTo>
                  <a:cubicBezTo>
                    <a:pt x="17045" y="3718"/>
                    <a:pt x="19922" y="2803"/>
                    <a:pt x="22718" y="1621"/>
                  </a:cubicBezTo>
                  <a:cubicBezTo>
                    <a:pt x="22887" y="1572"/>
                    <a:pt x="22773" y="1371"/>
                    <a:pt x="22650" y="1371"/>
                  </a:cubicBezTo>
                  <a:cubicBezTo>
                    <a:pt x="22637" y="1371"/>
                    <a:pt x="22623" y="1373"/>
                    <a:pt x="22610" y="1379"/>
                  </a:cubicBezTo>
                  <a:cubicBezTo>
                    <a:pt x="20217" y="2373"/>
                    <a:pt x="17744" y="3207"/>
                    <a:pt x="15244" y="3825"/>
                  </a:cubicBezTo>
                  <a:cubicBezTo>
                    <a:pt x="12878" y="4417"/>
                    <a:pt x="10459" y="5035"/>
                    <a:pt x="8066" y="5492"/>
                  </a:cubicBezTo>
                  <a:cubicBezTo>
                    <a:pt x="7259" y="5647"/>
                    <a:pt x="6342" y="5792"/>
                    <a:pt x="5444" y="5792"/>
                  </a:cubicBezTo>
                  <a:cubicBezTo>
                    <a:pt x="4158" y="5792"/>
                    <a:pt x="2909" y="5494"/>
                    <a:pt x="2071" y="4497"/>
                  </a:cubicBezTo>
                  <a:cubicBezTo>
                    <a:pt x="1318" y="3556"/>
                    <a:pt x="1" y="948"/>
                    <a:pt x="1721" y="276"/>
                  </a:cubicBezTo>
                  <a:cubicBezTo>
                    <a:pt x="1868" y="227"/>
                    <a:pt x="1837" y="0"/>
                    <a:pt x="17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8"/>
            <p:cNvSpPr/>
            <p:nvPr/>
          </p:nvSpPr>
          <p:spPr>
            <a:xfrm>
              <a:off x="4608100" y="3432450"/>
              <a:ext cx="542500" cy="165325"/>
            </a:xfrm>
            <a:custGeom>
              <a:avLst/>
              <a:gdLst/>
              <a:ahLst/>
              <a:cxnLst/>
              <a:rect l="l" t="t" r="r" b="b"/>
              <a:pathLst>
                <a:path w="21700" h="6613" extrusionOk="0">
                  <a:moveTo>
                    <a:pt x="21524" y="0"/>
                  </a:moveTo>
                  <a:cubicBezTo>
                    <a:pt x="21502" y="0"/>
                    <a:pt x="21478" y="9"/>
                    <a:pt x="21454" y="28"/>
                  </a:cubicBezTo>
                  <a:cubicBezTo>
                    <a:pt x="19519" y="1372"/>
                    <a:pt x="17180" y="1883"/>
                    <a:pt x="15110" y="2904"/>
                  </a:cubicBezTo>
                  <a:cubicBezTo>
                    <a:pt x="13954" y="3496"/>
                    <a:pt x="12878" y="4168"/>
                    <a:pt x="11722" y="4678"/>
                  </a:cubicBezTo>
                  <a:cubicBezTo>
                    <a:pt x="10459" y="5189"/>
                    <a:pt x="9168" y="5593"/>
                    <a:pt x="7851" y="5915"/>
                  </a:cubicBezTo>
                  <a:cubicBezTo>
                    <a:pt x="6937" y="6162"/>
                    <a:pt x="5960" y="6338"/>
                    <a:pt x="5001" y="6338"/>
                  </a:cubicBezTo>
                  <a:cubicBezTo>
                    <a:pt x="4183" y="6338"/>
                    <a:pt x="3378" y="6210"/>
                    <a:pt x="2635" y="5888"/>
                  </a:cubicBezTo>
                  <a:cubicBezTo>
                    <a:pt x="834" y="5109"/>
                    <a:pt x="296" y="3173"/>
                    <a:pt x="270" y="1372"/>
                  </a:cubicBezTo>
                  <a:cubicBezTo>
                    <a:pt x="256" y="1291"/>
                    <a:pt x="196" y="1251"/>
                    <a:pt x="135" y="1251"/>
                  </a:cubicBezTo>
                  <a:cubicBezTo>
                    <a:pt x="75" y="1251"/>
                    <a:pt x="14" y="1291"/>
                    <a:pt x="1" y="1372"/>
                  </a:cubicBezTo>
                  <a:cubicBezTo>
                    <a:pt x="28" y="3065"/>
                    <a:pt x="458" y="4786"/>
                    <a:pt x="1910" y="5808"/>
                  </a:cubicBezTo>
                  <a:cubicBezTo>
                    <a:pt x="2787" y="6414"/>
                    <a:pt x="3806" y="6613"/>
                    <a:pt x="4827" y="6613"/>
                  </a:cubicBezTo>
                  <a:cubicBezTo>
                    <a:pt x="5527" y="6613"/>
                    <a:pt x="6227" y="6519"/>
                    <a:pt x="6883" y="6399"/>
                  </a:cubicBezTo>
                  <a:cubicBezTo>
                    <a:pt x="9437" y="5942"/>
                    <a:pt x="11937" y="5028"/>
                    <a:pt x="14196" y="3738"/>
                  </a:cubicBezTo>
                  <a:cubicBezTo>
                    <a:pt x="15432" y="3065"/>
                    <a:pt x="16696" y="2474"/>
                    <a:pt x="18013" y="1990"/>
                  </a:cubicBezTo>
                  <a:cubicBezTo>
                    <a:pt x="19277" y="1560"/>
                    <a:pt x="20459" y="968"/>
                    <a:pt x="21589" y="243"/>
                  </a:cubicBezTo>
                  <a:cubicBezTo>
                    <a:pt x="21699" y="176"/>
                    <a:pt x="21628" y="0"/>
                    <a:pt x="2152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8"/>
            <p:cNvSpPr/>
            <p:nvPr/>
          </p:nvSpPr>
          <p:spPr>
            <a:xfrm>
              <a:off x="4764000" y="3487100"/>
              <a:ext cx="492075" cy="240225"/>
            </a:xfrm>
            <a:custGeom>
              <a:avLst/>
              <a:gdLst/>
              <a:ahLst/>
              <a:cxnLst/>
              <a:rect l="l" t="t" r="r" b="b"/>
              <a:pathLst>
                <a:path w="19683" h="9609" extrusionOk="0">
                  <a:moveTo>
                    <a:pt x="19508" y="0"/>
                  </a:moveTo>
                  <a:cubicBezTo>
                    <a:pt x="19465" y="0"/>
                    <a:pt x="19420" y="21"/>
                    <a:pt x="19385" y="73"/>
                  </a:cubicBezTo>
                  <a:cubicBezTo>
                    <a:pt x="17078" y="3534"/>
                    <a:pt x="10565" y="9338"/>
                    <a:pt x="5493" y="9338"/>
                  </a:cubicBezTo>
                  <a:cubicBezTo>
                    <a:pt x="3355" y="9338"/>
                    <a:pt x="1474" y="8308"/>
                    <a:pt x="271" y="5638"/>
                  </a:cubicBezTo>
                  <a:cubicBezTo>
                    <a:pt x="254" y="5586"/>
                    <a:pt x="217" y="5565"/>
                    <a:pt x="178" y="5565"/>
                  </a:cubicBezTo>
                  <a:cubicBezTo>
                    <a:pt x="95" y="5565"/>
                    <a:pt x="1" y="5662"/>
                    <a:pt x="56" y="5772"/>
                  </a:cubicBezTo>
                  <a:cubicBezTo>
                    <a:pt x="1295" y="8542"/>
                    <a:pt x="3244" y="9609"/>
                    <a:pt x="5456" y="9609"/>
                  </a:cubicBezTo>
                  <a:cubicBezTo>
                    <a:pt x="10633" y="9609"/>
                    <a:pt x="17254" y="3767"/>
                    <a:pt x="19627" y="207"/>
                  </a:cubicBezTo>
                  <a:cubicBezTo>
                    <a:pt x="19682" y="97"/>
                    <a:pt x="19600" y="0"/>
                    <a:pt x="195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8"/>
            <p:cNvSpPr/>
            <p:nvPr/>
          </p:nvSpPr>
          <p:spPr>
            <a:xfrm>
              <a:off x="5151300" y="3602675"/>
              <a:ext cx="568350" cy="270750"/>
            </a:xfrm>
            <a:custGeom>
              <a:avLst/>
              <a:gdLst/>
              <a:ahLst/>
              <a:cxnLst/>
              <a:rect l="l" t="t" r="r" b="b"/>
              <a:pathLst>
                <a:path w="22734" h="10830" extrusionOk="0">
                  <a:moveTo>
                    <a:pt x="22545" y="1"/>
                  </a:moveTo>
                  <a:cubicBezTo>
                    <a:pt x="22512" y="1"/>
                    <a:pt x="22476" y="14"/>
                    <a:pt x="22443" y="47"/>
                  </a:cubicBezTo>
                  <a:cubicBezTo>
                    <a:pt x="19378" y="3112"/>
                    <a:pt x="16018" y="5988"/>
                    <a:pt x="12281" y="8193"/>
                  </a:cubicBezTo>
                  <a:cubicBezTo>
                    <a:pt x="10215" y="9399"/>
                    <a:pt x="7633" y="10513"/>
                    <a:pt x="5242" y="10513"/>
                  </a:cubicBezTo>
                  <a:cubicBezTo>
                    <a:pt x="3370" y="10513"/>
                    <a:pt x="1616" y="9831"/>
                    <a:pt x="318" y="7978"/>
                  </a:cubicBezTo>
                  <a:cubicBezTo>
                    <a:pt x="286" y="7930"/>
                    <a:pt x="242" y="7910"/>
                    <a:pt x="198" y="7910"/>
                  </a:cubicBezTo>
                  <a:cubicBezTo>
                    <a:pt x="97" y="7910"/>
                    <a:pt x="0" y="8018"/>
                    <a:pt x="76" y="8112"/>
                  </a:cubicBezTo>
                  <a:cubicBezTo>
                    <a:pt x="1205" y="9779"/>
                    <a:pt x="3087" y="10801"/>
                    <a:pt x="5130" y="10827"/>
                  </a:cubicBezTo>
                  <a:cubicBezTo>
                    <a:pt x="5190" y="10829"/>
                    <a:pt x="5250" y="10830"/>
                    <a:pt x="5310" y="10830"/>
                  </a:cubicBezTo>
                  <a:cubicBezTo>
                    <a:pt x="7507" y="10830"/>
                    <a:pt x="9672" y="9886"/>
                    <a:pt x="11582" y="8865"/>
                  </a:cubicBezTo>
                  <a:cubicBezTo>
                    <a:pt x="15668" y="6687"/>
                    <a:pt x="19325" y="3542"/>
                    <a:pt x="22578" y="289"/>
                  </a:cubicBezTo>
                  <a:lnTo>
                    <a:pt x="22631" y="235"/>
                  </a:lnTo>
                  <a:cubicBezTo>
                    <a:pt x="22733" y="133"/>
                    <a:pt x="22650" y="1"/>
                    <a:pt x="225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8"/>
            <p:cNvSpPr/>
            <p:nvPr/>
          </p:nvSpPr>
          <p:spPr>
            <a:xfrm>
              <a:off x="5420925" y="3731550"/>
              <a:ext cx="659875" cy="234725"/>
            </a:xfrm>
            <a:custGeom>
              <a:avLst/>
              <a:gdLst/>
              <a:ahLst/>
              <a:cxnLst/>
              <a:rect l="l" t="t" r="r" b="b"/>
              <a:pathLst>
                <a:path w="26395" h="9389" extrusionOk="0">
                  <a:moveTo>
                    <a:pt x="19745" y="1"/>
                  </a:moveTo>
                  <a:cubicBezTo>
                    <a:pt x="19469" y="1"/>
                    <a:pt x="19193" y="9"/>
                    <a:pt x="18917" y="27"/>
                  </a:cubicBezTo>
                  <a:cubicBezTo>
                    <a:pt x="16497" y="188"/>
                    <a:pt x="14239" y="1398"/>
                    <a:pt x="12760" y="3334"/>
                  </a:cubicBezTo>
                  <a:cubicBezTo>
                    <a:pt x="11040" y="5484"/>
                    <a:pt x="9050" y="8226"/>
                    <a:pt x="6254" y="8952"/>
                  </a:cubicBezTo>
                  <a:cubicBezTo>
                    <a:pt x="5819" y="9068"/>
                    <a:pt x="5348" y="9126"/>
                    <a:pt x="4868" y="9126"/>
                  </a:cubicBezTo>
                  <a:cubicBezTo>
                    <a:pt x="2885" y="9126"/>
                    <a:pt x="741" y="8137"/>
                    <a:pt x="286" y="6103"/>
                  </a:cubicBezTo>
                  <a:cubicBezTo>
                    <a:pt x="276" y="6041"/>
                    <a:pt x="230" y="6015"/>
                    <a:pt x="179" y="6015"/>
                  </a:cubicBezTo>
                  <a:cubicBezTo>
                    <a:pt x="97" y="6015"/>
                    <a:pt x="1" y="6084"/>
                    <a:pt x="17" y="6183"/>
                  </a:cubicBezTo>
                  <a:cubicBezTo>
                    <a:pt x="501" y="8307"/>
                    <a:pt x="2679" y="9275"/>
                    <a:pt x="4668" y="9382"/>
                  </a:cubicBezTo>
                  <a:cubicBezTo>
                    <a:pt x="4756" y="9387"/>
                    <a:pt x="4843" y="9389"/>
                    <a:pt x="4930" y="9389"/>
                  </a:cubicBezTo>
                  <a:cubicBezTo>
                    <a:pt x="7496" y="9389"/>
                    <a:pt x="9563" y="7493"/>
                    <a:pt x="11201" y="5672"/>
                  </a:cubicBezTo>
                  <a:cubicBezTo>
                    <a:pt x="12142" y="4597"/>
                    <a:pt x="12922" y="3387"/>
                    <a:pt x="13970" y="2393"/>
                  </a:cubicBezTo>
                  <a:cubicBezTo>
                    <a:pt x="15019" y="1425"/>
                    <a:pt x="16309" y="753"/>
                    <a:pt x="17707" y="484"/>
                  </a:cubicBezTo>
                  <a:cubicBezTo>
                    <a:pt x="18411" y="323"/>
                    <a:pt x="19130" y="249"/>
                    <a:pt x="19851" y="249"/>
                  </a:cubicBezTo>
                  <a:cubicBezTo>
                    <a:pt x="22025" y="249"/>
                    <a:pt x="24225" y="920"/>
                    <a:pt x="26122" y="1909"/>
                  </a:cubicBezTo>
                  <a:cubicBezTo>
                    <a:pt x="26144" y="1920"/>
                    <a:pt x="26166" y="1925"/>
                    <a:pt x="26187" y="1925"/>
                  </a:cubicBezTo>
                  <a:cubicBezTo>
                    <a:pt x="26315" y="1925"/>
                    <a:pt x="26395" y="1736"/>
                    <a:pt x="26256" y="1667"/>
                  </a:cubicBezTo>
                  <a:cubicBezTo>
                    <a:pt x="24242" y="588"/>
                    <a:pt x="22014" y="1"/>
                    <a:pt x="197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8"/>
            <p:cNvSpPr/>
            <p:nvPr/>
          </p:nvSpPr>
          <p:spPr>
            <a:xfrm>
              <a:off x="4698175" y="4024350"/>
              <a:ext cx="794900" cy="611550"/>
            </a:xfrm>
            <a:custGeom>
              <a:avLst/>
              <a:gdLst/>
              <a:ahLst/>
              <a:cxnLst/>
              <a:rect l="l" t="t" r="r" b="b"/>
              <a:pathLst>
                <a:path w="31796" h="24462" extrusionOk="0">
                  <a:moveTo>
                    <a:pt x="31564" y="0"/>
                  </a:moveTo>
                  <a:cubicBezTo>
                    <a:pt x="31508" y="0"/>
                    <a:pt x="31454" y="27"/>
                    <a:pt x="31428" y="90"/>
                  </a:cubicBezTo>
                  <a:cubicBezTo>
                    <a:pt x="30863" y="1031"/>
                    <a:pt x="30325" y="1945"/>
                    <a:pt x="29788" y="2859"/>
                  </a:cubicBezTo>
                  <a:cubicBezTo>
                    <a:pt x="29250" y="3827"/>
                    <a:pt x="28632" y="4768"/>
                    <a:pt x="27933" y="5628"/>
                  </a:cubicBezTo>
                  <a:cubicBezTo>
                    <a:pt x="26857" y="6811"/>
                    <a:pt x="25325" y="7214"/>
                    <a:pt x="23873" y="7671"/>
                  </a:cubicBezTo>
                  <a:cubicBezTo>
                    <a:pt x="19787" y="8935"/>
                    <a:pt x="15808" y="10655"/>
                    <a:pt x="11937" y="12430"/>
                  </a:cubicBezTo>
                  <a:cubicBezTo>
                    <a:pt x="10297" y="13156"/>
                    <a:pt x="8711" y="13962"/>
                    <a:pt x="7098" y="14688"/>
                  </a:cubicBezTo>
                  <a:cubicBezTo>
                    <a:pt x="5942" y="15199"/>
                    <a:pt x="4812" y="15763"/>
                    <a:pt x="3737" y="16382"/>
                  </a:cubicBezTo>
                  <a:cubicBezTo>
                    <a:pt x="1882" y="17484"/>
                    <a:pt x="0" y="19204"/>
                    <a:pt x="350" y="21570"/>
                  </a:cubicBezTo>
                  <a:cubicBezTo>
                    <a:pt x="592" y="23210"/>
                    <a:pt x="1479" y="24312"/>
                    <a:pt x="3199" y="24447"/>
                  </a:cubicBezTo>
                  <a:cubicBezTo>
                    <a:pt x="3337" y="24457"/>
                    <a:pt x="3476" y="24462"/>
                    <a:pt x="3614" y="24462"/>
                  </a:cubicBezTo>
                  <a:cubicBezTo>
                    <a:pt x="5341" y="24462"/>
                    <a:pt x="7116" y="23719"/>
                    <a:pt x="8684" y="23022"/>
                  </a:cubicBezTo>
                  <a:cubicBezTo>
                    <a:pt x="10593" y="22215"/>
                    <a:pt x="12394" y="21194"/>
                    <a:pt x="14222" y="20199"/>
                  </a:cubicBezTo>
                  <a:cubicBezTo>
                    <a:pt x="14598" y="19984"/>
                    <a:pt x="15001" y="19769"/>
                    <a:pt x="15378" y="19581"/>
                  </a:cubicBezTo>
                  <a:cubicBezTo>
                    <a:pt x="15405" y="19581"/>
                    <a:pt x="15405" y="19581"/>
                    <a:pt x="15432" y="19554"/>
                  </a:cubicBezTo>
                  <a:cubicBezTo>
                    <a:pt x="15754" y="19393"/>
                    <a:pt x="16131" y="19231"/>
                    <a:pt x="16480" y="19043"/>
                  </a:cubicBezTo>
                  <a:cubicBezTo>
                    <a:pt x="18093" y="18290"/>
                    <a:pt x="19545" y="17215"/>
                    <a:pt x="20997" y="16220"/>
                  </a:cubicBezTo>
                  <a:cubicBezTo>
                    <a:pt x="21107" y="16132"/>
                    <a:pt x="21035" y="15951"/>
                    <a:pt x="20916" y="15951"/>
                  </a:cubicBezTo>
                  <a:cubicBezTo>
                    <a:pt x="20891" y="15951"/>
                    <a:pt x="20864" y="15960"/>
                    <a:pt x="20835" y="15978"/>
                  </a:cubicBezTo>
                  <a:lnTo>
                    <a:pt x="19841" y="16677"/>
                  </a:lnTo>
                  <a:cubicBezTo>
                    <a:pt x="20109" y="16274"/>
                    <a:pt x="20271" y="15790"/>
                    <a:pt x="20298" y="15279"/>
                  </a:cubicBezTo>
                  <a:cubicBezTo>
                    <a:pt x="20298" y="15199"/>
                    <a:pt x="20230" y="15158"/>
                    <a:pt x="20163" y="15158"/>
                  </a:cubicBezTo>
                  <a:cubicBezTo>
                    <a:pt x="20096" y="15158"/>
                    <a:pt x="20029" y="15199"/>
                    <a:pt x="20029" y="15279"/>
                  </a:cubicBezTo>
                  <a:cubicBezTo>
                    <a:pt x="20056" y="15898"/>
                    <a:pt x="19652" y="16409"/>
                    <a:pt x="19410" y="16919"/>
                  </a:cubicBezTo>
                  <a:cubicBezTo>
                    <a:pt x="19410" y="16946"/>
                    <a:pt x="19410" y="16946"/>
                    <a:pt x="19410" y="16973"/>
                  </a:cubicBezTo>
                  <a:cubicBezTo>
                    <a:pt x="19115" y="17161"/>
                    <a:pt x="18819" y="17376"/>
                    <a:pt x="18523" y="17565"/>
                  </a:cubicBezTo>
                  <a:cubicBezTo>
                    <a:pt x="18685" y="17108"/>
                    <a:pt x="18873" y="16650"/>
                    <a:pt x="19007" y="16167"/>
                  </a:cubicBezTo>
                  <a:cubicBezTo>
                    <a:pt x="19023" y="16071"/>
                    <a:pt x="18935" y="16004"/>
                    <a:pt x="18856" y="16004"/>
                  </a:cubicBezTo>
                  <a:cubicBezTo>
                    <a:pt x="18801" y="16004"/>
                    <a:pt x="18749" y="16036"/>
                    <a:pt x="18738" y="16113"/>
                  </a:cubicBezTo>
                  <a:cubicBezTo>
                    <a:pt x="18604" y="16677"/>
                    <a:pt x="18335" y="17215"/>
                    <a:pt x="18174" y="17780"/>
                  </a:cubicBezTo>
                  <a:cubicBezTo>
                    <a:pt x="17797" y="18022"/>
                    <a:pt x="17448" y="18237"/>
                    <a:pt x="17045" y="18452"/>
                  </a:cubicBezTo>
                  <a:cubicBezTo>
                    <a:pt x="17179" y="18183"/>
                    <a:pt x="17287" y="17941"/>
                    <a:pt x="17394" y="17672"/>
                  </a:cubicBezTo>
                  <a:cubicBezTo>
                    <a:pt x="17555" y="17376"/>
                    <a:pt x="17636" y="17027"/>
                    <a:pt x="17609" y="16704"/>
                  </a:cubicBezTo>
                  <a:cubicBezTo>
                    <a:pt x="17599" y="16629"/>
                    <a:pt x="17550" y="16597"/>
                    <a:pt x="17496" y="16597"/>
                  </a:cubicBezTo>
                  <a:cubicBezTo>
                    <a:pt x="17415" y="16597"/>
                    <a:pt x="17324" y="16672"/>
                    <a:pt x="17340" y="16785"/>
                  </a:cubicBezTo>
                  <a:cubicBezTo>
                    <a:pt x="17340" y="17054"/>
                    <a:pt x="17260" y="17349"/>
                    <a:pt x="17125" y="17591"/>
                  </a:cubicBezTo>
                  <a:cubicBezTo>
                    <a:pt x="17045" y="17860"/>
                    <a:pt x="16937" y="18129"/>
                    <a:pt x="16803" y="18398"/>
                  </a:cubicBezTo>
                  <a:cubicBezTo>
                    <a:pt x="16749" y="18452"/>
                    <a:pt x="16776" y="18532"/>
                    <a:pt x="16830" y="18559"/>
                  </a:cubicBezTo>
                  <a:cubicBezTo>
                    <a:pt x="16507" y="18747"/>
                    <a:pt x="16157" y="18909"/>
                    <a:pt x="15781" y="19070"/>
                  </a:cubicBezTo>
                  <a:cubicBezTo>
                    <a:pt x="16050" y="18559"/>
                    <a:pt x="16104" y="17968"/>
                    <a:pt x="16292" y="17430"/>
                  </a:cubicBezTo>
                  <a:cubicBezTo>
                    <a:pt x="16324" y="17318"/>
                    <a:pt x="16251" y="17254"/>
                    <a:pt x="16170" y="17254"/>
                  </a:cubicBezTo>
                  <a:cubicBezTo>
                    <a:pt x="16115" y="17254"/>
                    <a:pt x="16056" y="17284"/>
                    <a:pt x="16023" y="17349"/>
                  </a:cubicBezTo>
                  <a:cubicBezTo>
                    <a:pt x="15808" y="17995"/>
                    <a:pt x="15781" y="18747"/>
                    <a:pt x="15351" y="19285"/>
                  </a:cubicBezTo>
                  <a:cubicBezTo>
                    <a:pt x="14733" y="19608"/>
                    <a:pt x="14114" y="19957"/>
                    <a:pt x="13523" y="20307"/>
                  </a:cubicBezTo>
                  <a:cubicBezTo>
                    <a:pt x="11345" y="21490"/>
                    <a:pt x="9168" y="22672"/>
                    <a:pt x="6829" y="23506"/>
                  </a:cubicBezTo>
                  <a:cubicBezTo>
                    <a:pt x="5933" y="23814"/>
                    <a:pt x="4700" y="24203"/>
                    <a:pt x="3569" y="24203"/>
                  </a:cubicBezTo>
                  <a:cubicBezTo>
                    <a:pt x="2629" y="24203"/>
                    <a:pt x="1759" y="23935"/>
                    <a:pt x="1210" y="23130"/>
                  </a:cubicBezTo>
                  <a:cubicBezTo>
                    <a:pt x="538" y="22027"/>
                    <a:pt x="457" y="20629"/>
                    <a:pt x="995" y="19446"/>
                  </a:cubicBezTo>
                  <a:cubicBezTo>
                    <a:pt x="1533" y="18290"/>
                    <a:pt x="2635" y="17457"/>
                    <a:pt x="3683" y="16785"/>
                  </a:cubicBezTo>
                  <a:cubicBezTo>
                    <a:pt x="5350" y="15710"/>
                    <a:pt x="7286" y="14984"/>
                    <a:pt x="9087" y="14123"/>
                  </a:cubicBezTo>
                  <a:cubicBezTo>
                    <a:pt x="12206" y="12618"/>
                    <a:pt x="15405" y="11193"/>
                    <a:pt x="18631" y="9903"/>
                  </a:cubicBezTo>
                  <a:cubicBezTo>
                    <a:pt x="20163" y="9284"/>
                    <a:pt x="21722" y="8720"/>
                    <a:pt x="23282" y="8182"/>
                  </a:cubicBezTo>
                  <a:cubicBezTo>
                    <a:pt x="24438" y="7779"/>
                    <a:pt x="25621" y="7510"/>
                    <a:pt x="26723" y="6945"/>
                  </a:cubicBezTo>
                  <a:cubicBezTo>
                    <a:pt x="27664" y="6461"/>
                    <a:pt x="28443" y="5709"/>
                    <a:pt x="29008" y="4795"/>
                  </a:cubicBezTo>
                  <a:cubicBezTo>
                    <a:pt x="29949" y="3316"/>
                    <a:pt x="30836" y="1784"/>
                    <a:pt x="31723" y="251"/>
                  </a:cubicBezTo>
                  <a:cubicBezTo>
                    <a:pt x="31795" y="108"/>
                    <a:pt x="31676" y="0"/>
                    <a:pt x="3156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8"/>
            <p:cNvSpPr/>
            <p:nvPr/>
          </p:nvSpPr>
          <p:spPr>
            <a:xfrm>
              <a:off x="5594575" y="4256250"/>
              <a:ext cx="131325" cy="108900"/>
            </a:xfrm>
            <a:custGeom>
              <a:avLst/>
              <a:gdLst/>
              <a:ahLst/>
              <a:cxnLst/>
              <a:rect l="l" t="t" r="r" b="b"/>
              <a:pathLst>
                <a:path w="5253" h="4356" extrusionOk="0">
                  <a:moveTo>
                    <a:pt x="5074" y="0"/>
                  </a:moveTo>
                  <a:cubicBezTo>
                    <a:pt x="5044" y="0"/>
                    <a:pt x="5012" y="11"/>
                    <a:pt x="4981" y="35"/>
                  </a:cubicBezTo>
                  <a:cubicBezTo>
                    <a:pt x="3449" y="1514"/>
                    <a:pt x="1405" y="2428"/>
                    <a:pt x="61" y="4122"/>
                  </a:cubicBezTo>
                  <a:cubicBezTo>
                    <a:pt x="0" y="4223"/>
                    <a:pt x="93" y="4356"/>
                    <a:pt x="189" y="4356"/>
                  </a:cubicBezTo>
                  <a:cubicBezTo>
                    <a:pt x="219" y="4356"/>
                    <a:pt x="250" y="4342"/>
                    <a:pt x="276" y="4310"/>
                  </a:cubicBezTo>
                  <a:cubicBezTo>
                    <a:pt x="1594" y="2616"/>
                    <a:pt x="3637" y="1702"/>
                    <a:pt x="5169" y="223"/>
                  </a:cubicBezTo>
                  <a:cubicBezTo>
                    <a:pt x="5252" y="120"/>
                    <a:pt x="5175" y="0"/>
                    <a:pt x="507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8"/>
            <p:cNvSpPr/>
            <p:nvPr/>
          </p:nvSpPr>
          <p:spPr>
            <a:xfrm>
              <a:off x="6876850" y="3282575"/>
              <a:ext cx="146800" cy="133700"/>
            </a:xfrm>
            <a:custGeom>
              <a:avLst/>
              <a:gdLst/>
              <a:ahLst/>
              <a:cxnLst/>
              <a:rect l="l" t="t" r="r" b="b"/>
              <a:pathLst>
                <a:path w="5872" h="5348" extrusionOk="0">
                  <a:moveTo>
                    <a:pt x="2672" y="0"/>
                  </a:moveTo>
                  <a:cubicBezTo>
                    <a:pt x="2554" y="0"/>
                    <a:pt x="2486" y="176"/>
                    <a:pt x="2619" y="243"/>
                  </a:cubicBezTo>
                  <a:cubicBezTo>
                    <a:pt x="4286" y="1318"/>
                    <a:pt x="5388" y="3065"/>
                    <a:pt x="5603" y="5055"/>
                  </a:cubicBezTo>
                  <a:cubicBezTo>
                    <a:pt x="5585" y="5055"/>
                    <a:pt x="5567" y="5043"/>
                    <a:pt x="5557" y="5043"/>
                  </a:cubicBezTo>
                  <a:cubicBezTo>
                    <a:pt x="5552" y="5043"/>
                    <a:pt x="5549" y="5046"/>
                    <a:pt x="5549" y="5055"/>
                  </a:cubicBezTo>
                  <a:lnTo>
                    <a:pt x="5442" y="5055"/>
                  </a:lnTo>
                  <a:cubicBezTo>
                    <a:pt x="5442" y="5028"/>
                    <a:pt x="5415" y="5001"/>
                    <a:pt x="5388" y="5001"/>
                  </a:cubicBezTo>
                  <a:cubicBezTo>
                    <a:pt x="4393" y="4517"/>
                    <a:pt x="3345" y="4141"/>
                    <a:pt x="2323" y="3711"/>
                  </a:cubicBezTo>
                  <a:cubicBezTo>
                    <a:pt x="2304" y="3699"/>
                    <a:pt x="2285" y="3694"/>
                    <a:pt x="2266" y="3694"/>
                  </a:cubicBezTo>
                  <a:cubicBezTo>
                    <a:pt x="2150" y="3694"/>
                    <a:pt x="2050" y="3879"/>
                    <a:pt x="2189" y="3926"/>
                  </a:cubicBezTo>
                  <a:cubicBezTo>
                    <a:pt x="3103" y="4302"/>
                    <a:pt x="4017" y="4651"/>
                    <a:pt x="4904" y="5055"/>
                  </a:cubicBezTo>
                  <a:cubicBezTo>
                    <a:pt x="4622" y="5064"/>
                    <a:pt x="4339" y="5071"/>
                    <a:pt x="4055" y="5071"/>
                  </a:cubicBezTo>
                  <a:cubicBezTo>
                    <a:pt x="2767" y="5071"/>
                    <a:pt x="1469" y="4943"/>
                    <a:pt x="280" y="4436"/>
                  </a:cubicBezTo>
                  <a:cubicBezTo>
                    <a:pt x="264" y="4431"/>
                    <a:pt x="248" y="4429"/>
                    <a:pt x="233" y="4429"/>
                  </a:cubicBezTo>
                  <a:cubicBezTo>
                    <a:pt x="95" y="4429"/>
                    <a:pt x="0" y="4630"/>
                    <a:pt x="146" y="4678"/>
                  </a:cubicBezTo>
                  <a:cubicBezTo>
                    <a:pt x="1437" y="5232"/>
                    <a:pt x="2853" y="5348"/>
                    <a:pt x="4239" y="5348"/>
                  </a:cubicBezTo>
                  <a:cubicBezTo>
                    <a:pt x="4671" y="5348"/>
                    <a:pt x="5101" y="5336"/>
                    <a:pt x="5522" y="5324"/>
                  </a:cubicBezTo>
                  <a:cubicBezTo>
                    <a:pt x="5630" y="5297"/>
                    <a:pt x="5684" y="5216"/>
                    <a:pt x="5657" y="5135"/>
                  </a:cubicBezTo>
                  <a:lnTo>
                    <a:pt x="5657" y="5135"/>
                  </a:lnTo>
                  <a:cubicBezTo>
                    <a:pt x="5684" y="5153"/>
                    <a:pt x="5717" y="5162"/>
                    <a:pt x="5748" y="5162"/>
                  </a:cubicBezTo>
                  <a:cubicBezTo>
                    <a:pt x="5812" y="5162"/>
                    <a:pt x="5872" y="5126"/>
                    <a:pt x="5872" y="5055"/>
                  </a:cubicBezTo>
                  <a:cubicBezTo>
                    <a:pt x="5630" y="2985"/>
                    <a:pt x="4501" y="1130"/>
                    <a:pt x="2753" y="27"/>
                  </a:cubicBezTo>
                  <a:cubicBezTo>
                    <a:pt x="2725" y="8"/>
                    <a:pt x="2697" y="0"/>
                    <a:pt x="26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8"/>
            <p:cNvSpPr/>
            <p:nvPr/>
          </p:nvSpPr>
          <p:spPr>
            <a:xfrm>
              <a:off x="4185350" y="2619700"/>
              <a:ext cx="682200" cy="462625"/>
            </a:xfrm>
            <a:custGeom>
              <a:avLst/>
              <a:gdLst/>
              <a:ahLst/>
              <a:cxnLst/>
              <a:rect l="l" t="t" r="r" b="b"/>
              <a:pathLst>
                <a:path w="27288" h="18505" extrusionOk="0">
                  <a:moveTo>
                    <a:pt x="2413" y="0"/>
                  </a:moveTo>
                  <a:cubicBezTo>
                    <a:pt x="2398" y="0"/>
                    <a:pt x="2382" y="3"/>
                    <a:pt x="2367" y="8"/>
                  </a:cubicBezTo>
                  <a:cubicBezTo>
                    <a:pt x="296" y="895"/>
                    <a:pt x="1" y="3691"/>
                    <a:pt x="28" y="5654"/>
                  </a:cubicBezTo>
                  <a:cubicBezTo>
                    <a:pt x="54" y="7993"/>
                    <a:pt x="565" y="10331"/>
                    <a:pt x="2044" y="12186"/>
                  </a:cubicBezTo>
                  <a:cubicBezTo>
                    <a:pt x="3953" y="14579"/>
                    <a:pt x="6991" y="15870"/>
                    <a:pt x="9840" y="16676"/>
                  </a:cubicBezTo>
                  <a:cubicBezTo>
                    <a:pt x="13658" y="17778"/>
                    <a:pt x="17690" y="18182"/>
                    <a:pt x="21615" y="18397"/>
                  </a:cubicBezTo>
                  <a:cubicBezTo>
                    <a:pt x="22476" y="18450"/>
                    <a:pt x="23363" y="18477"/>
                    <a:pt x="24223" y="18504"/>
                  </a:cubicBezTo>
                  <a:cubicBezTo>
                    <a:pt x="25245" y="18424"/>
                    <a:pt x="26266" y="18343"/>
                    <a:pt x="27288" y="18262"/>
                  </a:cubicBezTo>
                  <a:lnTo>
                    <a:pt x="27234" y="18262"/>
                  </a:lnTo>
                  <a:cubicBezTo>
                    <a:pt x="26900" y="18266"/>
                    <a:pt x="26566" y="18268"/>
                    <a:pt x="26233" y="18268"/>
                  </a:cubicBezTo>
                  <a:cubicBezTo>
                    <a:pt x="22215" y="18268"/>
                    <a:pt x="18221" y="17969"/>
                    <a:pt x="14249" y="17348"/>
                  </a:cubicBezTo>
                  <a:cubicBezTo>
                    <a:pt x="10889" y="16784"/>
                    <a:pt x="7448" y="15977"/>
                    <a:pt x="4571" y="14068"/>
                  </a:cubicBezTo>
                  <a:cubicBezTo>
                    <a:pt x="3173" y="13181"/>
                    <a:pt x="2044" y="11944"/>
                    <a:pt x="1291" y="10493"/>
                  </a:cubicBezTo>
                  <a:cubicBezTo>
                    <a:pt x="807" y="9444"/>
                    <a:pt x="512" y="8315"/>
                    <a:pt x="404" y="7186"/>
                  </a:cubicBezTo>
                  <a:cubicBezTo>
                    <a:pt x="162" y="5035"/>
                    <a:pt x="81" y="1540"/>
                    <a:pt x="2286" y="358"/>
                  </a:cubicBezTo>
                  <a:cubicBezTo>
                    <a:pt x="2367" y="331"/>
                    <a:pt x="2420" y="277"/>
                    <a:pt x="2501" y="250"/>
                  </a:cubicBezTo>
                  <a:cubicBezTo>
                    <a:pt x="2646" y="202"/>
                    <a:pt x="2552" y="0"/>
                    <a:pt x="24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8"/>
            <p:cNvSpPr/>
            <p:nvPr/>
          </p:nvSpPr>
          <p:spPr>
            <a:xfrm>
              <a:off x="4235100" y="2987475"/>
              <a:ext cx="680000" cy="271600"/>
            </a:xfrm>
            <a:custGeom>
              <a:avLst/>
              <a:gdLst/>
              <a:ahLst/>
              <a:cxnLst/>
              <a:rect l="l" t="t" r="r" b="b"/>
              <a:pathLst>
                <a:path w="27200" h="10864" extrusionOk="0">
                  <a:moveTo>
                    <a:pt x="1322" y="1"/>
                  </a:moveTo>
                  <a:cubicBezTo>
                    <a:pt x="1282" y="1"/>
                    <a:pt x="1241" y="17"/>
                    <a:pt x="1210" y="56"/>
                  </a:cubicBezTo>
                  <a:cubicBezTo>
                    <a:pt x="0" y="2073"/>
                    <a:pt x="215" y="4492"/>
                    <a:pt x="1344" y="6508"/>
                  </a:cubicBezTo>
                  <a:cubicBezTo>
                    <a:pt x="2635" y="8901"/>
                    <a:pt x="5054" y="10084"/>
                    <a:pt x="7635" y="10622"/>
                  </a:cubicBezTo>
                  <a:cubicBezTo>
                    <a:pt x="8504" y="10791"/>
                    <a:pt x="9380" y="10864"/>
                    <a:pt x="10256" y="10864"/>
                  </a:cubicBezTo>
                  <a:cubicBezTo>
                    <a:pt x="12578" y="10864"/>
                    <a:pt x="14908" y="10354"/>
                    <a:pt x="17152" y="9788"/>
                  </a:cubicBezTo>
                  <a:cubicBezTo>
                    <a:pt x="18765" y="9385"/>
                    <a:pt x="20378" y="8955"/>
                    <a:pt x="22018" y="8632"/>
                  </a:cubicBezTo>
                  <a:cubicBezTo>
                    <a:pt x="23309" y="8363"/>
                    <a:pt x="24572" y="7933"/>
                    <a:pt x="25836" y="7638"/>
                  </a:cubicBezTo>
                  <a:cubicBezTo>
                    <a:pt x="25970" y="7611"/>
                    <a:pt x="26078" y="7584"/>
                    <a:pt x="26212" y="7557"/>
                  </a:cubicBezTo>
                  <a:cubicBezTo>
                    <a:pt x="26481" y="7503"/>
                    <a:pt x="26750" y="7449"/>
                    <a:pt x="27045" y="7422"/>
                  </a:cubicBezTo>
                  <a:cubicBezTo>
                    <a:pt x="27199" y="7397"/>
                    <a:pt x="27158" y="7152"/>
                    <a:pt x="26991" y="7152"/>
                  </a:cubicBezTo>
                  <a:cubicBezTo>
                    <a:pt x="26982" y="7152"/>
                    <a:pt x="26974" y="7152"/>
                    <a:pt x="26965" y="7154"/>
                  </a:cubicBezTo>
                  <a:cubicBezTo>
                    <a:pt x="25513" y="7369"/>
                    <a:pt x="24115" y="7826"/>
                    <a:pt x="22663" y="8202"/>
                  </a:cubicBezTo>
                  <a:cubicBezTo>
                    <a:pt x="21238" y="8578"/>
                    <a:pt x="19733" y="8874"/>
                    <a:pt x="18281" y="9224"/>
                  </a:cubicBezTo>
                  <a:cubicBezTo>
                    <a:pt x="15649" y="9911"/>
                    <a:pt x="12975" y="10578"/>
                    <a:pt x="10240" y="10578"/>
                  </a:cubicBezTo>
                  <a:cubicBezTo>
                    <a:pt x="9875" y="10578"/>
                    <a:pt x="9508" y="10566"/>
                    <a:pt x="9141" y="10541"/>
                  </a:cubicBezTo>
                  <a:cubicBezTo>
                    <a:pt x="6372" y="10353"/>
                    <a:pt x="3576" y="9304"/>
                    <a:pt x="1936" y="6992"/>
                  </a:cubicBezTo>
                  <a:cubicBezTo>
                    <a:pt x="538" y="5003"/>
                    <a:pt x="161" y="2341"/>
                    <a:pt x="1452" y="191"/>
                  </a:cubicBezTo>
                  <a:cubicBezTo>
                    <a:pt x="1509" y="96"/>
                    <a:pt x="141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8"/>
            <p:cNvSpPr/>
            <p:nvPr/>
          </p:nvSpPr>
          <p:spPr>
            <a:xfrm>
              <a:off x="5798400" y="3425000"/>
              <a:ext cx="1051075" cy="861725"/>
            </a:xfrm>
            <a:custGeom>
              <a:avLst/>
              <a:gdLst/>
              <a:ahLst/>
              <a:cxnLst/>
              <a:rect l="l" t="t" r="r" b="b"/>
              <a:pathLst>
                <a:path w="42043" h="34469" extrusionOk="0">
                  <a:moveTo>
                    <a:pt x="41856" y="1"/>
                  </a:moveTo>
                  <a:cubicBezTo>
                    <a:pt x="41830" y="1"/>
                    <a:pt x="41804" y="9"/>
                    <a:pt x="41778" y="30"/>
                  </a:cubicBezTo>
                  <a:cubicBezTo>
                    <a:pt x="39466" y="1777"/>
                    <a:pt x="38686" y="4896"/>
                    <a:pt x="38095" y="7584"/>
                  </a:cubicBezTo>
                  <a:cubicBezTo>
                    <a:pt x="37745" y="9305"/>
                    <a:pt x="37450" y="11025"/>
                    <a:pt x="36966" y="12719"/>
                  </a:cubicBezTo>
                  <a:cubicBezTo>
                    <a:pt x="36347" y="14762"/>
                    <a:pt x="35541" y="16725"/>
                    <a:pt x="34546" y="18607"/>
                  </a:cubicBezTo>
                  <a:cubicBezTo>
                    <a:pt x="33014" y="21618"/>
                    <a:pt x="30487" y="24064"/>
                    <a:pt x="27825" y="26053"/>
                  </a:cubicBezTo>
                  <a:cubicBezTo>
                    <a:pt x="25056" y="28123"/>
                    <a:pt x="21991" y="29790"/>
                    <a:pt x="18765" y="31027"/>
                  </a:cubicBezTo>
                  <a:cubicBezTo>
                    <a:pt x="12851" y="33312"/>
                    <a:pt x="6452" y="34172"/>
                    <a:pt x="162" y="34172"/>
                  </a:cubicBezTo>
                  <a:cubicBezTo>
                    <a:pt x="0" y="34199"/>
                    <a:pt x="0" y="34441"/>
                    <a:pt x="162" y="34468"/>
                  </a:cubicBezTo>
                  <a:cubicBezTo>
                    <a:pt x="7770" y="34468"/>
                    <a:pt x="15485" y="33151"/>
                    <a:pt x="22341" y="29763"/>
                  </a:cubicBezTo>
                  <a:cubicBezTo>
                    <a:pt x="25352" y="28258"/>
                    <a:pt x="28148" y="26349"/>
                    <a:pt x="30648" y="24037"/>
                  </a:cubicBezTo>
                  <a:cubicBezTo>
                    <a:pt x="33041" y="21752"/>
                    <a:pt x="34923" y="18956"/>
                    <a:pt x="36132" y="15838"/>
                  </a:cubicBezTo>
                  <a:cubicBezTo>
                    <a:pt x="37315" y="13015"/>
                    <a:pt x="37826" y="10111"/>
                    <a:pt x="38471" y="7127"/>
                  </a:cubicBezTo>
                  <a:cubicBezTo>
                    <a:pt x="39009" y="4681"/>
                    <a:pt x="39816" y="1858"/>
                    <a:pt x="41912" y="245"/>
                  </a:cubicBezTo>
                  <a:cubicBezTo>
                    <a:pt x="42043" y="158"/>
                    <a:pt x="41962" y="1"/>
                    <a:pt x="418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8"/>
            <p:cNvSpPr/>
            <p:nvPr/>
          </p:nvSpPr>
          <p:spPr>
            <a:xfrm>
              <a:off x="4756650" y="4308725"/>
              <a:ext cx="721675" cy="506400"/>
            </a:xfrm>
            <a:custGeom>
              <a:avLst/>
              <a:gdLst/>
              <a:ahLst/>
              <a:cxnLst/>
              <a:rect l="l" t="t" r="r" b="b"/>
              <a:pathLst>
                <a:path w="28867" h="20256" extrusionOk="0">
                  <a:moveTo>
                    <a:pt x="28667" y="1"/>
                  </a:moveTo>
                  <a:cubicBezTo>
                    <a:pt x="28637" y="1"/>
                    <a:pt x="28606" y="10"/>
                    <a:pt x="28578" y="33"/>
                  </a:cubicBezTo>
                  <a:cubicBezTo>
                    <a:pt x="28148" y="463"/>
                    <a:pt x="27744" y="920"/>
                    <a:pt x="27368" y="1377"/>
                  </a:cubicBezTo>
                  <a:cubicBezTo>
                    <a:pt x="27502" y="1055"/>
                    <a:pt x="27449" y="678"/>
                    <a:pt x="27260" y="410"/>
                  </a:cubicBezTo>
                  <a:cubicBezTo>
                    <a:pt x="27234" y="377"/>
                    <a:pt x="27204" y="363"/>
                    <a:pt x="27173" y="363"/>
                  </a:cubicBezTo>
                  <a:cubicBezTo>
                    <a:pt x="27079" y="363"/>
                    <a:pt x="26991" y="496"/>
                    <a:pt x="27072" y="598"/>
                  </a:cubicBezTo>
                  <a:cubicBezTo>
                    <a:pt x="27341" y="893"/>
                    <a:pt x="27019" y="1566"/>
                    <a:pt x="26911" y="1888"/>
                  </a:cubicBezTo>
                  <a:cubicBezTo>
                    <a:pt x="26911" y="1915"/>
                    <a:pt x="26911" y="1915"/>
                    <a:pt x="26911" y="1942"/>
                  </a:cubicBezTo>
                  <a:cubicBezTo>
                    <a:pt x="26615" y="2291"/>
                    <a:pt x="26320" y="2641"/>
                    <a:pt x="26024" y="2990"/>
                  </a:cubicBezTo>
                  <a:cubicBezTo>
                    <a:pt x="26131" y="2533"/>
                    <a:pt x="26131" y="2049"/>
                    <a:pt x="26078" y="1592"/>
                  </a:cubicBezTo>
                  <a:cubicBezTo>
                    <a:pt x="26067" y="1531"/>
                    <a:pt x="26022" y="1504"/>
                    <a:pt x="25971" y="1504"/>
                  </a:cubicBezTo>
                  <a:cubicBezTo>
                    <a:pt x="25888" y="1504"/>
                    <a:pt x="25792" y="1573"/>
                    <a:pt x="25809" y="1673"/>
                  </a:cubicBezTo>
                  <a:cubicBezTo>
                    <a:pt x="25889" y="2264"/>
                    <a:pt x="25809" y="2883"/>
                    <a:pt x="25594" y="3447"/>
                  </a:cubicBezTo>
                  <a:lnTo>
                    <a:pt x="25432" y="3609"/>
                  </a:lnTo>
                  <a:cubicBezTo>
                    <a:pt x="25217" y="3851"/>
                    <a:pt x="25002" y="4039"/>
                    <a:pt x="24760" y="4254"/>
                  </a:cubicBezTo>
                  <a:cubicBezTo>
                    <a:pt x="24922" y="3797"/>
                    <a:pt x="24948" y="3313"/>
                    <a:pt x="24787" y="2856"/>
                  </a:cubicBezTo>
                  <a:cubicBezTo>
                    <a:pt x="24761" y="2804"/>
                    <a:pt x="24719" y="2783"/>
                    <a:pt x="24676" y="2783"/>
                  </a:cubicBezTo>
                  <a:cubicBezTo>
                    <a:pt x="24585" y="2783"/>
                    <a:pt x="24490" y="2881"/>
                    <a:pt x="24545" y="2990"/>
                  </a:cubicBezTo>
                  <a:cubicBezTo>
                    <a:pt x="24760" y="3447"/>
                    <a:pt x="24545" y="4012"/>
                    <a:pt x="24438" y="4469"/>
                  </a:cubicBezTo>
                  <a:cubicBezTo>
                    <a:pt x="24411" y="4496"/>
                    <a:pt x="24411" y="4523"/>
                    <a:pt x="24438" y="4550"/>
                  </a:cubicBezTo>
                  <a:cubicBezTo>
                    <a:pt x="24034" y="4926"/>
                    <a:pt x="23631" y="5302"/>
                    <a:pt x="23201" y="5652"/>
                  </a:cubicBezTo>
                  <a:cubicBezTo>
                    <a:pt x="23335" y="5249"/>
                    <a:pt x="23335" y="4818"/>
                    <a:pt x="23228" y="4415"/>
                  </a:cubicBezTo>
                  <a:cubicBezTo>
                    <a:pt x="23194" y="4348"/>
                    <a:pt x="23127" y="4318"/>
                    <a:pt x="23067" y="4318"/>
                  </a:cubicBezTo>
                  <a:cubicBezTo>
                    <a:pt x="22983" y="4318"/>
                    <a:pt x="22912" y="4375"/>
                    <a:pt x="22959" y="4469"/>
                  </a:cubicBezTo>
                  <a:cubicBezTo>
                    <a:pt x="23147" y="4980"/>
                    <a:pt x="22959" y="5491"/>
                    <a:pt x="22825" y="5974"/>
                  </a:cubicBezTo>
                  <a:cubicBezTo>
                    <a:pt x="22448" y="6324"/>
                    <a:pt x="22072" y="6647"/>
                    <a:pt x="21696" y="6996"/>
                  </a:cubicBezTo>
                  <a:cubicBezTo>
                    <a:pt x="21776" y="6754"/>
                    <a:pt x="21857" y="6539"/>
                    <a:pt x="21937" y="6324"/>
                  </a:cubicBezTo>
                  <a:cubicBezTo>
                    <a:pt x="22018" y="5974"/>
                    <a:pt x="22018" y="5625"/>
                    <a:pt x="22018" y="5275"/>
                  </a:cubicBezTo>
                  <a:cubicBezTo>
                    <a:pt x="22005" y="5195"/>
                    <a:pt x="21944" y="5155"/>
                    <a:pt x="21884" y="5155"/>
                  </a:cubicBezTo>
                  <a:cubicBezTo>
                    <a:pt x="21823" y="5155"/>
                    <a:pt x="21763" y="5195"/>
                    <a:pt x="21749" y="5275"/>
                  </a:cubicBezTo>
                  <a:cubicBezTo>
                    <a:pt x="21749" y="5652"/>
                    <a:pt x="21722" y="6028"/>
                    <a:pt x="21642" y="6378"/>
                  </a:cubicBezTo>
                  <a:cubicBezTo>
                    <a:pt x="21561" y="6727"/>
                    <a:pt x="21373" y="6969"/>
                    <a:pt x="21319" y="7292"/>
                  </a:cubicBezTo>
                  <a:cubicBezTo>
                    <a:pt x="21292" y="7319"/>
                    <a:pt x="21292" y="7319"/>
                    <a:pt x="21319" y="7346"/>
                  </a:cubicBezTo>
                  <a:lnTo>
                    <a:pt x="20513" y="8045"/>
                  </a:lnTo>
                  <a:cubicBezTo>
                    <a:pt x="20647" y="7534"/>
                    <a:pt x="20728" y="6996"/>
                    <a:pt x="20701" y="6458"/>
                  </a:cubicBezTo>
                  <a:cubicBezTo>
                    <a:pt x="20687" y="6378"/>
                    <a:pt x="20627" y="6337"/>
                    <a:pt x="20566" y="6337"/>
                  </a:cubicBezTo>
                  <a:cubicBezTo>
                    <a:pt x="20506" y="6337"/>
                    <a:pt x="20445" y="6378"/>
                    <a:pt x="20432" y="6458"/>
                  </a:cubicBezTo>
                  <a:cubicBezTo>
                    <a:pt x="20459" y="7104"/>
                    <a:pt x="20351" y="7722"/>
                    <a:pt x="20109" y="8313"/>
                  </a:cubicBezTo>
                  <a:cubicBezTo>
                    <a:pt x="20082" y="8367"/>
                    <a:pt x="20082" y="8394"/>
                    <a:pt x="20109" y="8421"/>
                  </a:cubicBezTo>
                  <a:lnTo>
                    <a:pt x="18980" y="9442"/>
                  </a:lnTo>
                  <a:cubicBezTo>
                    <a:pt x="19142" y="8932"/>
                    <a:pt x="19222" y="8421"/>
                    <a:pt x="19222" y="7883"/>
                  </a:cubicBezTo>
                  <a:cubicBezTo>
                    <a:pt x="19209" y="7803"/>
                    <a:pt x="19148" y="7762"/>
                    <a:pt x="19088" y="7762"/>
                  </a:cubicBezTo>
                  <a:cubicBezTo>
                    <a:pt x="19027" y="7762"/>
                    <a:pt x="18967" y="7803"/>
                    <a:pt x="18953" y="7883"/>
                  </a:cubicBezTo>
                  <a:cubicBezTo>
                    <a:pt x="18953" y="8502"/>
                    <a:pt x="18846" y="9093"/>
                    <a:pt x="18604" y="9658"/>
                  </a:cubicBezTo>
                  <a:cubicBezTo>
                    <a:pt x="18604" y="9684"/>
                    <a:pt x="18604" y="9738"/>
                    <a:pt x="18604" y="9765"/>
                  </a:cubicBezTo>
                  <a:cubicBezTo>
                    <a:pt x="18182" y="10160"/>
                    <a:pt x="17735" y="10556"/>
                    <a:pt x="17287" y="10926"/>
                  </a:cubicBezTo>
                  <a:lnTo>
                    <a:pt x="17287" y="10926"/>
                  </a:lnTo>
                  <a:cubicBezTo>
                    <a:pt x="17287" y="10924"/>
                    <a:pt x="17287" y="10923"/>
                    <a:pt x="17287" y="10921"/>
                  </a:cubicBezTo>
                  <a:cubicBezTo>
                    <a:pt x="17528" y="10357"/>
                    <a:pt x="17690" y="9738"/>
                    <a:pt x="17717" y="9120"/>
                  </a:cubicBezTo>
                  <a:cubicBezTo>
                    <a:pt x="17703" y="9039"/>
                    <a:pt x="17643" y="8999"/>
                    <a:pt x="17582" y="8999"/>
                  </a:cubicBezTo>
                  <a:cubicBezTo>
                    <a:pt x="17522" y="8999"/>
                    <a:pt x="17461" y="9039"/>
                    <a:pt x="17448" y="9120"/>
                  </a:cubicBezTo>
                  <a:cubicBezTo>
                    <a:pt x="17421" y="9711"/>
                    <a:pt x="17260" y="10303"/>
                    <a:pt x="17018" y="10840"/>
                  </a:cubicBezTo>
                  <a:cubicBezTo>
                    <a:pt x="16979" y="10938"/>
                    <a:pt x="17067" y="11007"/>
                    <a:pt x="17149" y="11007"/>
                  </a:cubicBezTo>
                  <a:cubicBezTo>
                    <a:pt x="17176" y="11007"/>
                    <a:pt x="17203" y="10999"/>
                    <a:pt x="17224" y="10983"/>
                  </a:cubicBezTo>
                  <a:lnTo>
                    <a:pt x="17224" y="10983"/>
                  </a:lnTo>
                  <a:cubicBezTo>
                    <a:pt x="15963" y="12109"/>
                    <a:pt x="14703" y="13236"/>
                    <a:pt x="13388" y="14308"/>
                  </a:cubicBezTo>
                  <a:cubicBezTo>
                    <a:pt x="10727" y="16513"/>
                    <a:pt x="7958" y="18502"/>
                    <a:pt x="4705" y="19685"/>
                  </a:cubicBezTo>
                  <a:cubicBezTo>
                    <a:pt x="4220" y="19864"/>
                    <a:pt x="3749" y="19959"/>
                    <a:pt x="3304" y="19959"/>
                  </a:cubicBezTo>
                  <a:cubicBezTo>
                    <a:pt x="2340" y="19959"/>
                    <a:pt x="1494" y="19514"/>
                    <a:pt x="887" y="18502"/>
                  </a:cubicBezTo>
                  <a:cubicBezTo>
                    <a:pt x="0" y="17051"/>
                    <a:pt x="645" y="15061"/>
                    <a:pt x="1398" y="13663"/>
                  </a:cubicBezTo>
                  <a:cubicBezTo>
                    <a:pt x="1453" y="13553"/>
                    <a:pt x="1358" y="13456"/>
                    <a:pt x="1267" y="13456"/>
                  </a:cubicBezTo>
                  <a:cubicBezTo>
                    <a:pt x="1224" y="13456"/>
                    <a:pt x="1182" y="13477"/>
                    <a:pt x="1156" y="13529"/>
                  </a:cubicBezTo>
                  <a:cubicBezTo>
                    <a:pt x="484" y="14792"/>
                    <a:pt x="27" y="16217"/>
                    <a:pt x="269" y="17642"/>
                  </a:cubicBezTo>
                  <a:cubicBezTo>
                    <a:pt x="484" y="18825"/>
                    <a:pt x="1506" y="20062"/>
                    <a:pt x="2742" y="20223"/>
                  </a:cubicBezTo>
                  <a:cubicBezTo>
                    <a:pt x="2900" y="20245"/>
                    <a:pt x="3057" y="20255"/>
                    <a:pt x="3213" y="20255"/>
                  </a:cubicBezTo>
                  <a:cubicBezTo>
                    <a:pt x="4393" y="20255"/>
                    <a:pt x="5542" y="19673"/>
                    <a:pt x="6587" y="19174"/>
                  </a:cubicBezTo>
                  <a:cubicBezTo>
                    <a:pt x="8307" y="18395"/>
                    <a:pt x="9920" y="17400"/>
                    <a:pt x="11399" y="16217"/>
                  </a:cubicBezTo>
                  <a:cubicBezTo>
                    <a:pt x="14544" y="13771"/>
                    <a:pt x="17528" y="11109"/>
                    <a:pt x="20486" y="8421"/>
                  </a:cubicBezTo>
                  <a:cubicBezTo>
                    <a:pt x="21319" y="7641"/>
                    <a:pt x="22179" y="6862"/>
                    <a:pt x="23013" y="6109"/>
                  </a:cubicBezTo>
                  <a:cubicBezTo>
                    <a:pt x="23040" y="6109"/>
                    <a:pt x="23067" y="6082"/>
                    <a:pt x="23067" y="6055"/>
                  </a:cubicBezTo>
                  <a:cubicBezTo>
                    <a:pt x="23658" y="5517"/>
                    <a:pt x="24249" y="4980"/>
                    <a:pt x="24841" y="4469"/>
                  </a:cubicBezTo>
                  <a:cubicBezTo>
                    <a:pt x="25137" y="4200"/>
                    <a:pt x="25432" y="3904"/>
                    <a:pt x="25701" y="3609"/>
                  </a:cubicBezTo>
                  <a:cubicBezTo>
                    <a:pt x="25755" y="3609"/>
                    <a:pt x="25809" y="3582"/>
                    <a:pt x="25809" y="3528"/>
                  </a:cubicBezTo>
                  <a:lnTo>
                    <a:pt x="25809" y="3474"/>
                  </a:lnTo>
                  <a:cubicBezTo>
                    <a:pt x="26830" y="2399"/>
                    <a:pt x="27691" y="1216"/>
                    <a:pt x="28739" y="194"/>
                  </a:cubicBezTo>
                  <a:cubicBezTo>
                    <a:pt x="28866" y="131"/>
                    <a:pt x="28776" y="1"/>
                    <a:pt x="2866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8"/>
            <p:cNvSpPr/>
            <p:nvPr/>
          </p:nvSpPr>
          <p:spPr>
            <a:xfrm>
              <a:off x="4873575" y="4403900"/>
              <a:ext cx="665175" cy="523800"/>
            </a:xfrm>
            <a:custGeom>
              <a:avLst/>
              <a:gdLst/>
              <a:ahLst/>
              <a:cxnLst/>
              <a:rect l="l" t="t" r="r" b="b"/>
              <a:pathLst>
                <a:path w="26607" h="20952" extrusionOk="0">
                  <a:moveTo>
                    <a:pt x="26392" y="1"/>
                  </a:moveTo>
                  <a:cubicBezTo>
                    <a:pt x="26358" y="1"/>
                    <a:pt x="26324" y="13"/>
                    <a:pt x="26293" y="44"/>
                  </a:cubicBezTo>
                  <a:cubicBezTo>
                    <a:pt x="25057" y="1146"/>
                    <a:pt x="23901" y="2356"/>
                    <a:pt x="22799" y="3619"/>
                  </a:cubicBezTo>
                  <a:cubicBezTo>
                    <a:pt x="21643" y="5044"/>
                    <a:pt x="20352" y="6334"/>
                    <a:pt x="19196" y="7759"/>
                  </a:cubicBezTo>
                  <a:cubicBezTo>
                    <a:pt x="18094" y="9130"/>
                    <a:pt x="17072" y="10582"/>
                    <a:pt x="16131" y="12061"/>
                  </a:cubicBezTo>
                  <a:cubicBezTo>
                    <a:pt x="15083" y="13647"/>
                    <a:pt x="13873" y="15099"/>
                    <a:pt x="12529" y="16416"/>
                  </a:cubicBezTo>
                  <a:cubicBezTo>
                    <a:pt x="10432" y="18432"/>
                    <a:pt x="7878" y="20449"/>
                    <a:pt x="4867" y="20664"/>
                  </a:cubicBezTo>
                  <a:cubicBezTo>
                    <a:pt x="4729" y="20674"/>
                    <a:pt x="4592" y="20679"/>
                    <a:pt x="4455" y="20679"/>
                  </a:cubicBezTo>
                  <a:cubicBezTo>
                    <a:pt x="3498" y="20679"/>
                    <a:pt x="2572" y="20432"/>
                    <a:pt x="1748" y="19938"/>
                  </a:cubicBezTo>
                  <a:cubicBezTo>
                    <a:pt x="673" y="19266"/>
                    <a:pt x="297" y="18056"/>
                    <a:pt x="297" y="16846"/>
                  </a:cubicBezTo>
                  <a:cubicBezTo>
                    <a:pt x="283" y="16765"/>
                    <a:pt x="223" y="16725"/>
                    <a:pt x="162" y="16725"/>
                  </a:cubicBezTo>
                  <a:cubicBezTo>
                    <a:pt x="102" y="16725"/>
                    <a:pt x="41" y="16765"/>
                    <a:pt x="28" y="16846"/>
                  </a:cubicBezTo>
                  <a:cubicBezTo>
                    <a:pt x="1" y="19158"/>
                    <a:pt x="1506" y="20637"/>
                    <a:pt x="3765" y="20906"/>
                  </a:cubicBezTo>
                  <a:cubicBezTo>
                    <a:pt x="4027" y="20937"/>
                    <a:pt x="4285" y="20952"/>
                    <a:pt x="4541" y="20952"/>
                  </a:cubicBezTo>
                  <a:cubicBezTo>
                    <a:pt x="6929" y="20952"/>
                    <a:pt x="9019" y="19650"/>
                    <a:pt x="10889" y="18217"/>
                  </a:cubicBezTo>
                  <a:cubicBezTo>
                    <a:pt x="12475" y="16980"/>
                    <a:pt x="13900" y="15556"/>
                    <a:pt x="15137" y="13969"/>
                  </a:cubicBezTo>
                  <a:cubicBezTo>
                    <a:pt x="16320" y="12464"/>
                    <a:pt x="17260" y="10797"/>
                    <a:pt x="18390" y="9265"/>
                  </a:cubicBezTo>
                  <a:cubicBezTo>
                    <a:pt x="19626" y="7571"/>
                    <a:pt x="21078" y="6146"/>
                    <a:pt x="22395" y="4560"/>
                  </a:cubicBezTo>
                  <a:cubicBezTo>
                    <a:pt x="22987" y="3807"/>
                    <a:pt x="23578" y="3082"/>
                    <a:pt x="24223" y="2383"/>
                  </a:cubicBezTo>
                  <a:cubicBezTo>
                    <a:pt x="24869" y="1657"/>
                    <a:pt x="25621" y="1038"/>
                    <a:pt x="26347" y="393"/>
                  </a:cubicBezTo>
                  <a:lnTo>
                    <a:pt x="26482" y="232"/>
                  </a:lnTo>
                  <a:cubicBezTo>
                    <a:pt x="26607" y="149"/>
                    <a:pt x="26506" y="1"/>
                    <a:pt x="2639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8"/>
            <p:cNvSpPr/>
            <p:nvPr/>
          </p:nvSpPr>
          <p:spPr>
            <a:xfrm>
              <a:off x="5596775" y="2118450"/>
              <a:ext cx="310625" cy="508600"/>
            </a:xfrm>
            <a:custGeom>
              <a:avLst/>
              <a:gdLst/>
              <a:ahLst/>
              <a:cxnLst/>
              <a:rect l="l" t="t" r="r" b="b"/>
              <a:pathLst>
                <a:path w="12425" h="20344" extrusionOk="0">
                  <a:moveTo>
                    <a:pt x="4301" y="1"/>
                  </a:moveTo>
                  <a:cubicBezTo>
                    <a:pt x="4292" y="1"/>
                    <a:pt x="4284" y="1"/>
                    <a:pt x="4275" y="3"/>
                  </a:cubicBezTo>
                  <a:cubicBezTo>
                    <a:pt x="0" y="890"/>
                    <a:pt x="54" y="5971"/>
                    <a:pt x="1264" y="9278"/>
                  </a:cubicBezTo>
                  <a:cubicBezTo>
                    <a:pt x="2070" y="11509"/>
                    <a:pt x="3683" y="13552"/>
                    <a:pt x="5323" y="15300"/>
                  </a:cubicBezTo>
                  <a:cubicBezTo>
                    <a:pt x="7313" y="17343"/>
                    <a:pt x="9625" y="19036"/>
                    <a:pt x="12152" y="20327"/>
                  </a:cubicBezTo>
                  <a:cubicBezTo>
                    <a:pt x="12174" y="20338"/>
                    <a:pt x="12196" y="20343"/>
                    <a:pt x="12217" y="20343"/>
                  </a:cubicBezTo>
                  <a:cubicBezTo>
                    <a:pt x="12345" y="20343"/>
                    <a:pt x="12425" y="20154"/>
                    <a:pt x="12286" y="20085"/>
                  </a:cubicBezTo>
                  <a:cubicBezTo>
                    <a:pt x="9947" y="18902"/>
                    <a:pt x="7823" y="17343"/>
                    <a:pt x="5941" y="15542"/>
                  </a:cubicBezTo>
                  <a:cubicBezTo>
                    <a:pt x="4221" y="13848"/>
                    <a:pt x="2608" y="11805"/>
                    <a:pt x="1667" y="9573"/>
                  </a:cubicBezTo>
                  <a:cubicBezTo>
                    <a:pt x="323" y="6428"/>
                    <a:pt x="108" y="1132"/>
                    <a:pt x="4355" y="272"/>
                  </a:cubicBezTo>
                  <a:cubicBezTo>
                    <a:pt x="4535" y="246"/>
                    <a:pt x="4470" y="1"/>
                    <a:pt x="4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8"/>
            <p:cNvSpPr/>
            <p:nvPr/>
          </p:nvSpPr>
          <p:spPr>
            <a:xfrm>
              <a:off x="5569200" y="2395600"/>
              <a:ext cx="349375" cy="399550"/>
            </a:xfrm>
            <a:custGeom>
              <a:avLst/>
              <a:gdLst/>
              <a:ahLst/>
              <a:cxnLst/>
              <a:rect l="l" t="t" r="r" b="b"/>
              <a:pathLst>
                <a:path w="13975" h="15982" extrusionOk="0">
                  <a:moveTo>
                    <a:pt x="2603" y="0"/>
                  </a:moveTo>
                  <a:cubicBezTo>
                    <a:pt x="2569" y="0"/>
                    <a:pt x="2534" y="14"/>
                    <a:pt x="2501" y="47"/>
                  </a:cubicBezTo>
                  <a:cubicBezTo>
                    <a:pt x="1" y="2547"/>
                    <a:pt x="781" y="6445"/>
                    <a:pt x="2958" y="8918"/>
                  </a:cubicBezTo>
                  <a:cubicBezTo>
                    <a:pt x="4302" y="10451"/>
                    <a:pt x="6319" y="11365"/>
                    <a:pt x="8039" y="12413"/>
                  </a:cubicBezTo>
                  <a:cubicBezTo>
                    <a:pt x="9088" y="13058"/>
                    <a:pt x="10055" y="13811"/>
                    <a:pt x="11050" y="14510"/>
                  </a:cubicBezTo>
                  <a:cubicBezTo>
                    <a:pt x="11910" y="15075"/>
                    <a:pt x="12932" y="15182"/>
                    <a:pt x="13658" y="15935"/>
                  </a:cubicBezTo>
                  <a:cubicBezTo>
                    <a:pt x="13691" y="15968"/>
                    <a:pt x="13728" y="15981"/>
                    <a:pt x="13764" y="15981"/>
                  </a:cubicBezTo>
                  <a:cubicBezTo>
                    <a:pt x="13876" y="15981"/>
                    <a:pt x="13975" y="15849"/>
                    <a:pt x="13873" y="15747"/>
                  </a:cubicBezTo>
                  <a:cubicBezTo>
                    <a:pt x="13335" y="15182"/>
                    <a:pt x="12609" y="14887"/>
                    <a:pt x="11884" y="14591"/>
                  </a:cubicBezTo>
                  <a:cubicBezTo>
                    <a:pt x="10970" y="14188"/>
                    <a:pt x="10190" y="13542"/>
                    <a:pt x="9383" y="12978"/>
                  </a:cubicBezTo>
                  <a:cubicBezTo>
                    <a:pt x="7609" y="11714"/>
                    <a:pt x="5620" y="10800"/>
                    <a:pt x="3926" y="9456"/>
                  </a:cubicBezTo>
                  <a:cubicBezTo>
                    <a:pt x="1238" y="7305"/>
                    <a:pt x="82" y="2869"/>
                    <a:pt x="2716" y="235"/>
                  </a:cubicBezTo>
                  <a:cubicBezTo>
                    <a:pt x="2798" y="133"/>
                    <a:pt x="2709" y="0"/>
                    <a:pt x="260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8"/>
            <p:cNvSpPr/>
            <p:nvPr/>
          </p:nvSpPr>
          <p:spPr>
            <a:xfrm>
              <a:off x="5554425" y="2636275"/>
              <a:ext cx="386500" cy="342375"/>
            </a:xfrm>
            <a:custGeom>
              <a:avLst/>
              <a:gdLst/>
              <a:ahLst/>
              <a:cxnLst/>
              <a:rect l="l" t="t" r="r" b="b"/>
              <a:pathLst>
                <a:path w="15460" h="13695" extrusionOk="0">
                  <a:moveTo>
                    <a:pt x="3015" y="1"/>
                  </a:moveTo>
                  <a:cubicBezTo>
                    <a:pt x="2996" y="1"/>
                    <a:pt x="2976" y="6"/>
                    <a:pt x="2958" y="17"/>
                  </a:cubicBezTo>
                  <a:cubicBezTo>
                    <a:pt x="0" y="1442"/>
                    <a:pt x="2662" y="5824"/>
                    <a:pt x="4060" y="7410"/>
                  </a:cubicBezTo>
                  <a:cubicBezTo>
                    <a:pt x="5485" y="8996"/>
                    <a:pt x="7770" y="9830"/>
                    <a:pt x="9679" y="10690"/>
                  </a:cubicBezTo>
                  <a:cubicBezTo>
                    <a:pt x="10593" y="11066"/>
                    <a:pt x="11480" y="11443"/>
                    <a:pt x="12367" y="11792"/>
                  </a:cubicBezTo>
                  <a:cubicBezTo>
                    <a:pt x="13389" y="12196"/>
                    <a:pt x="14518" y="12679"/>
                    <a:pt x="15136" y="13620"/>
                  </a:cubicBezTo>
                  <a:cubicBezTo>
                    <a:pt x="15180" y="13673"/>
                    <a:pt x="15232" y="13694"/>
                    <a:pt x="15280" y="13694"/>
                  </a:cubicBezTo>
                  <a:cubicBezTo>
                    <a:pt x="15379" y="13694"/>
                    <a:pt x="15459" y="13603"/>
                    <a:pt x="15405" y="13513"/>
                  </a:cubicBezTo>
                  <a:cubicBezTo>
                    <a:pt x="14464" y="12115"/>
                    <a:pt x="12609" y="11631"/>
                    <a:pt x="11130" y="11040"/>
                  </a:cubicBezTo>
                  <a:cubicBezTo>
                    <a:pt x="9007" y="10179"/>
                    <a:pt x="6748" y="9211"/>
                    <a:pt x="4893" y="7813"/>
                  </a:cubicBezTo>
                  <a:cubicBezTo>
                    <a:pt x="3764" y="6953"/>
                    <a:pt x="2958" y="5555"/>
                    <a:pt x="2420" y="4238"/>
                  </a:cubicBezTo>
                  <a:cubicBezTo>
                    <a:pt x="1882" y="2947"/>
                    <a:pt x="1506" y="1012"/>
                    <a:pt x="3092" y="259"/>
                  </a:cubicBezTo>
                  <a:cubicBezTo>
                    <a:pt x="3231" y="190"/>
                    <a:pt x="3131" y="1"/>
                    <a:pt x="30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8"/>
            <p:cNvSpPr/>
            <p:nvPr/>
          </p:nvSpPr>
          <p:spPr>
            <a:xfrm>
              <a:off x="5614250" y="2869575"/>
              <a:ext cx="379275" cy="277000"/>
            </a:xfrm>
            <a:custGeom>
              <a:avLst/>
              <a:gdLst/>
              <a:ahLst/>
              <a:cxnLst/>
              <a:rect l="l" t="t" r="r" b="b"/>
              <a:pathLst>
                <a:path w="15171" h="11080" extrusionOk="0">
                  <a:moveTo>
                    <a:pt x="2945" y="1"/>
                  </a:moveTo>
                  <a:cubicBezTo>
                    <a:pt x="2909" y="1"/>
                    <a:pt x="2873" y="20"/>
                    <a:pt x="2850" y="68"/>
                  </a:cubicBezTo>
                  <a:cubicBezTo>
                    <a:pt x="0" y="6789"/>
                    <a:pt x="10700" y="9181"/>
                    <a:pt x="14894" y="11063"/>
                  </a:cubicBezTo>
                  <a:cubicBezTo>
                    <a:pt x="14917" y="11074"/>
                    <a:pt x="14939" y="11079"/>
                    <a:pt x="14960" y="11079"/>
                  </a:cubicBezTo>
                  <a:cubicBezTo>
                    <a:pt x="15088" y="11079"/>
                    <a:pt x="15171" y="10894"/>
                    <a:pt x="15055" y="10848"/>
                  </a:cubicBezTo>
                  <a:cubicBezTo>
                    <a:pt x="12394" y="9638"/>
                    <a:pt x="9571" y="8859"/>
                    <a:pt x="6990" y="7461"/>
                  </a:cubicBezTo>
                  <a:cubicBezTo>
                    <a:pt x="5646" y="6708"/>
                    <a:pt x="4302" y="5794"/>
                    <a:pt x="3414" y="4530"/>
                  </a:cubicBezTo>
                  <a:cubicBezTo>
                    <a:pt x="2527" y="3240"/>
                    <a:pt x="2500" y="1654"/>
                    <a:pt x="3092" y="229"/>
                  </a:cubicBezTo>
                  <a:cubicBezTo>
                    <a:pt x="3130" y="115"/>
                    <a:pt x="3033" y="1"/>
                    <a:pt x="29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8"/>
            <p:cNvSpPr/>
            <p:nvPr/>
          </p:nvSpPr>
          <p:spPr>
            <a:xfrm>
              <a:off x="6791075" y="3239825"/>
              <a:ext cx="61875" cy="45250"/>
            </a:xfrm>
            <a:custGeom>
              <a:avLst/>
              <a:gdLst/>
              <a:ahLst/>
              <a:cxnLst/>
              <a:rect l="l" t="t" r="r" b="b"/>
              <a:pathLst>
                <a:path w="2475" h="1810" extrusionOk="0">
                  <a:moveTo>
                    <a:pt x="1442" y="0"/>
                  </a:moveTo>
                  <a:cubicBezTo>
                    <a:pt x="1243" y="0"/>
                    <a:pt x="1044" y="76"/>
                    <a:pt x="888" y="232"/>
                  </a:cubicBezTo>
                  <a:lnTo>
                    <a:pt x="781" y="232"/>
                  </a:lnTo>
                  <a:cubicBezTo>
                    <a:pt x="1" y="635"/>
                    <a:pt x="485" y="1388"/>
                    <a:pt x="1103" y="1684"/>
                  </a:cubicBezTo>
                  <a:cubicBezTo>
                    <a:pt x="1184" y="1711"/>
                    <a:pt x="1265" y="1737"/>
                    <a:pt x="1345" y="1764"/>
                  </a:cubicBezTo>
                  <a:cubicBezTo>
                    <a:pt x="1436" y="1795"/>
                    <a:pt x="1527" y="1810"/>
                    <a:pt x="1615" y="1810"/>
                  </a:cubicBezTo>
                  <a:cubicBezTo>
                    <a:pt x="1761" y="1810"/>
                    <a:pt x="1900" y="1768"/>
                    <a:pt x="2017" y="1684"/>
                  </a:cubicBezTo>
                  <a:cubicBezTo>
                    <a:pt x="2044" y="1657"/>
                    <a:pt x="2071" y="1603"/>
                    <a:pt x="2098" y="1576"/>
                  </a:cubicBezTo>
                  <a:cubicBezTo>
                    <a:pt x="2340" y="1442"/>
                    <a:pt x="2474" y="1173"/>
                    <a:pt x="2447" y="877"/>
                  </a:cubicBezTo>
                  <a:cubicBezTo>
                    <a:pt x="2421" y="716"/>
                    <a:pt x="2313" y="555"/>
                    <a:pt x="2179" y="474"/>
                  </a:cubicBezTo>
                  <a:cubicBezTo>
                    <a:pt x="2152" y="420"/>
                    <a:pt x="2125" y="366"/>
                    <a:pt x="2098" y="339"/>
                  </a:cubicBezTo>
                  <a:cubicBezTo>
                    <a:pt x="1934" y="116"/>
                    <a:pt x="1688" y="0"/>
                    <a:pt x="14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8"/>
            <p:cNvSpPr/>
            <p:nvPr/>
          </p:nvSpPr>
          <p:spPr>
            <a:xfrm>
              <a:off x="4702200" y="4173050"/>
              <a:ext cx="634475" cy="173775"/>
            </a:xfrm>
            <a:custGeom>
              <a:avLst/>
              <a:gdLst/>
              <a:ahLst/>
              <a:cxnLst/>
              <a:rect l="l" t="t" r="r" b="b"/>
              <a:pathLst>
                <a:path w="25379" h="6951" extrusionOk="0">
                  <a:moveTo>
                    <a:pt x="25240" y="1"/>
                  </a:moveTo>
                  <a:cubicBezTo>
                    <a:pt x="25233" y="1"/>
                    <a:pt x="25225" y="1"/>
                    <a:pt x="25218" y="3"/>
                  </a:cubicBezTo>
                  <a:cubicBezTo>
                    <a:pt x="21078" y="567"/>
                    <a:pt x="16884" y="621"/>
                    <a:pt x="12770" y="1293"/>
                  </a:cubicBezTo>
                  <a:cubicBezTo>
                    <a:pt x="10055" y="1750"/>
                    <a:pt x="7447" y="2637"/>
                    <a:pt x="4813" y="3417"/>
                  </a:cubicBezTo>
                  <a:cubicBezTo>
                    <a:pt x="3737" y="3740"/>
                    <a:pt x="2662" y="4116"/>
                    <a:pt x="1640" y="4600"/>
                  </a:cubicBezTo>
                  <a:cubicBezTo>
                    <a:pt x="1183" y="4815"/>
                    <a:pt x="242" y="5218"/>
                    <a:pt x="216" y="5837"/>
                  </a:cubicBezTo>
                  <a:cubicBezTo>
                    <a:pt x="154" y="6751"/>
                    <a:pt x="1467" y="6950"/>
                    <a:pt x="2751" y="6950"/>
                  </a:cubicBezTo>
                  <a:cubicBezTo>
                    <a:pt x="3694" y="6950"/>
                    <a:pt x="4621" y="6843"/>
                    <a:pt x="4974" y="6831"/>
                  </a:cubicBezTo>
                  <a:lnTo>
                    <a:pt x="5162" y="6831"/>
                  </a:lnTo>
                  <a:cubicBezTo>
                    <a:pt x="5324" y="6804"/>
                    <a:pt x="5324" y="6562"/>
                    <a:pt x="5162" y="6535"/>
                  </a:cubicBezTo>
                  <a:cubicBezTo>
                    <a:pt x="4398" y="6535"/>
                    <a:pt x="3654" y="6620"/>
                    <a:pt x="2913" y="6620"/>
                  </a:cubicBezTo>
                  <a:cubicBezTo>
                    <a:pt x="2820" y="6620"/>
                    <a:pt x="2728" y="6619"/>
                    <a:pt x="2635" y="6616"/>
                  </a:cubicBezTo>
                  <a:cubicBezTo>
                    <a:pt x="2205" y="6616"/>
                    <a:pt x="1" y="6535"/>
                    <a:pt x="565" y="5648"/>
                  </a:cubicBezTo>
                  <a:cubicBezTo>
                    <a:pt x="1022" y="4976"/>
                    <a:pt x="2151" y="4627"/>
                    <a:pt x="2850" y="4385"/>
                  </a:cubicBezTo>
                  <a:cubicBezTo>
                    <a:pt x="3872" y="4008"/>
                    <a:pt x="4867" y="3713"/>
                    <a:pt x="5915" y="3390"/>
                  </a:cubicBezTo>
                  <a:cubicBezTo>
                    <a:pt x="8469" y="2664"/>
                    <a:pt x="10942" y="1858"/>
                    <a:pt x="13604" y="1454"/>
                  </a:cubicBezTo>
                  <a:cubicBezTo>
                    <a:pt x="17448" y="863"/>
                    <a:pt x="21373" y="809"/>
                    <a:pt x="25218" y="272"/>
                  </a:cubicBezTo>
                  <a:cubicBezTo>
                    <a:pt x="25371" y="246"/>
                    <a:pt x="25379" y="1"/>
                    <a:pt x="2524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8"/>
            <p:cNvSpPr/>
            <p:nvPr/>
          </p:nvSpPr>
          <p:spPr>
            <a:xfrm>
              <a:off x="5983625" y="3786200"/>
              <a:ext cx="78325" cy="79150"/>
            </a:xfrm>
            <a:custGeom>
              <a:avLst/>
              <a:gdLst/>
              <a:ahLst/>
              <a:cxnLst/>
              <a:rect l="l" t="t" r="r" b="b"/>
              <a:pathLst>
                <a:path w="3133" h="3166" extrusionOk="0">
                  <a:moveTo>
                    <a:pt x="2932" y="1"/>
                  </a:moveTo>
                  <a:cubicBezTo>
                    <a:pt x="2909" y="1"/>
                    <a:pt x="2886" y="6"/>
                    <a:pt x="2861" y="18"/>
                  </a:cubicBezTo>
                  <a:cubicBezTo>
                    <a:pt x="1651" y="610"/>
                    <a:pt x="710" y="1847"/>
                    <a:pt x="38" y="2976"/>
                  </a:cubicBezTo>
                  <a:cubicBezTo>
                    <a:pt x="0" y="3071"/>
                    <a:pt x="83" y="3166"/>
                    <a:pt x="173" y="3166"/>
                  </a:cubicBezTo>
                  <a:cubicBezTo>
                    <a:pt x="210" y="3166"/>
                    <a:pt x="249" y="3149"/>
                    <a:pt x="280" y="3110"/>
                  </a:cubicBezTo>
                  <a:cubicBezTo>
                    <a:pt x="898" y="2035"/>
                    <a:pt x="1839" y="825"/>
                    <a:pt x="2995" y="260"/>
                  </a:cubicBezTo>
                  <a:cubicBezTo>
                    <a:pt x="3132" y="169"/>
                    <a:pt x="3056" y="1"/>
                    <a:pt x="293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8"/>
            <p:cNvSpPr/>
            <p:nvPr/>
          </p:nvSpPr>
          <p:spPr>
            <a:xfrm>
              <a:off x="5943075" y="3775500"/>
              <a:ext cx="86650" cy="99025"/>
            </a:xfrm>
            <a:custGeom>
              <a:avLst/>
              <a:gdLst/>
              <a:ahLst/>
              <a:cxnLst/>
              <a:rect l="l" t="t" r="r" b="b"/>
              <a:pathLst>
                <a:path w="3466" h="3961" extrusionOk="0">
                  <a:moveTo>
                    <a:pt x="3258" y="0"/>
                  </a:moveTo>
                  <a:cubicBezTo>
                    <a:pt x="3237" y="0"/>
                    <a:pt x="3215" y="5"/>
                    <a:pt x="3193" y="16"/>
                  </a:cubicBezTo>
                  <a:cubicBezTo>
                    <a:pt x="1768" y="930"/>
                    <a:pt x="881" y="2301"/>
                    <a:pt x="74" y="3753"/>
                  </a:cubicBezTo>
                  <a:cubicBezTo>
                    <a:pt x="1" y="3863"/>
                    <a:pt x="90" y="3960"/>
                    <a:pt x="188" y="3960"/>
                  </a:cubicBezTo>
                  <a:cubicBezTo>
                    <a:pt x="234" y="3960"/>
                    <a:pt x="282" y="3939"/>
                    <a:pt x="316" y="3888"/>
                  </a:cubicBezTo>
                  <a:cubicBezTo>
                    <a:pt x="1096" y="2490"/>
                    <a:pt x="1929" y="1145"/>
                    <a:pt x="3327" y="258"/>
                  </a:cubicBezTo>
                  <a:cubicBezTo>
                    <a:pt x="3466" y="189"/>
                    <a:pt x="3386" y="0"/>
                    <a:pt x="32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8"/>
            <p:cNvSpPr/>
            <p:nvPr/>
          </p:nvSpPr>
          <p:spPr>
            <a:xfrm>
              <a:off x="5891125" y="3765625"/>
              <a:ext cx="103175" cy="118975"/>
            </a:xfrm>
            <a:custGeom>
              <a:avLst/>
              <a:gdLst/>
              <a:ahLst/>
              <a:cxnLst/>
              <a:rect l="l" t="t" r="r" b="b"/>
              <a:pathLst>
                <a:path w="4127" h="4759" extrusionOk="0">
                  <a:moveTo>
                    <a:pt x="3947" y="1"/>
                  </a:moveTo>
                  <a:cubicBezTo>
                    <a:pt x="3932" y="1"/>
                    <a:pt x="3917" y="3"/>
                    <a:pt x="3899" y="8"/>
                  </a:cubicBezTo>
                  <a:cubicBezTo>
                    <a:pt x="3066" y="277"/>
                    <a:pt x="2475" y="922"/>
                    <a:pt x="1964" y="1594"/>
                  </a:cubicBezTo>
                  <a:cubicBezTo>
                    <a:pt x="1238" y="2535"/>
                    <a:pt x="593" y="3530"/>
                    <a:pt x="55" y="4551"/>
                  </a:cubicBezTo>
                  <a:cubicBezTo>
                    <a:pt x="0" y="4661"/>
                    <a:pt x="82" y="4759"/>
                    <a:pt x="166" y="4759"/>
                  </a:cubicBezTo>
                  <a:cubicBezTo>
                    <a:pt x="205" y="4759"/>
                    <a:pt x="244" y="4737"/>
                    <a:pt x="270" y="4686"/>
                  </a:cubicBezTo>
                  <a:cubicBezTo>
                    <a:pt x="754" y="3826"/>
                    <a:pt x="1265" y="2992"/>
                    <a:pt x="1856" y="2213"/>
                  </a:cubicBezTo>
                  <a:cubicBezTo>
                    <a:pt x="2394" y="1433"/>
                    <a:pt x="3012" y="573"/>
                    <a:pt x="3980" y="250"/>
                  </a:cubicBezTo>
                  <a:cubicBezTo>
                    <a:pt x="4127" y="226"/>
                    <a:pt x="4096" y="1"/>
                    <a:pt x="394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8"/>
            <p:cNvSpPr/>
            <p:nvPr/>
          </p:nvSpPr>
          <p:spPr>
            <a:xfrm>
              <a:off x="5846075" y="3760375"/>
              <a:ext cx="102250" cy="133650"/>
            </a:xfrm>
            <a:custGeom>
              <a:avLst/>
              <a:gdLst/>
              <a:ahLst/>
              <a:cxnLst/>
              <a:rect l="l" t="t" r="r" b="b"/>
              <a:pathLst>
                <a:path w="4090" h="5346" extrusionOk="0">
                  <a:moveTo>
                    <a:pt x="3922" y="1"/>
                  </a:moveTo>
                  <a:cubicBezTo>
                    <a:pt x="3898" y="1"/>
                    <a:pt x="3872" y="9"/>
                    <a:pt x="3846" y="30"/>
                  </a:cubicBezTo>
                  <a:cubicBezTo>
                    <a:pt x="2099" y="1347"/>
                    <a:pt x="943" y="3175"/>
                    <a:pt x="56" y="5138"/>
                  </a:cubicBezTo>
                  <a:cubicBezTo>
                    <a:pt x="1" y="5248"/>
                    <a:pt x="96" y="5345"/>
                    <a:pt x="179" y="5345"/>
                  </a:cubicBezTo>
                  <a:cubicBezTo>
                    <a:pt x="217" y="5345"/>
                    <a:pt x="254" y="5324"/>
                    <a:pt x="271" y="5272"/>
                  </a:cubicBezTo>
                  <a:cubicBezTo>
                    <a:pt x="1158" y="3363"/>
                    <a:pt x="2287" y="1535"/>
                    <a:pt x="3981" y="245"/>
                  </a:cubicBezTo>
                  <a:cubicBezTo>
                    <a:pt x="4090" y="158"/>
                    <a:pt x="4022" y="1"/>
                    <a:pt x="39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8"/>
            <p:cNvSpPr/>
            <p:nvPr/>
          </p:nvSpPr>
          <p:spPr>
            <a:xfrm>
              <a:off x="5797600" y="3765000"/>
              <a:ext cx="88150" cy="138325"/>
            </a:xfrm>
            <a:custGeom>
              <a:avLst/>
              <a:gdLst/>
              <a:ahLst/>
              <a:cxnLst/>
              <a:rect l="l" t="t" r="r" b="b"/>
              <a:pathLst>
                <a:path w="3526" h="5533" extrusionOk="0">
                  <a:moveTo>
                    <a:pt x="3320" y="1"/>
                  </a:moveTo>
                  <a:cubicBezTo>
                    <a:pt x="3290" y="1"/>
                    <a:pt x="3260" y="11"/>
                    <a:pt x="3232" y="33"/>
                  </a:cubicBezTo>
                  <a:cubicBezTo>
                    <a:pt x="2452" y="732"/>
                    <a:pt x="1834" y="1565"/>
                    <a:pt x="1377" y="2506"/>
                  </a:cubicBezTo>
                  <a:cubicBezTo>
                    <a:pt x="866" y="3420"/>
                    <a:pt x="220" y="4334"/>
                    <a:pt x="32" y="5356"/>
                  </a:cubicBezTo>
                  <a:cubicBezTo>
                    <a:pt x="0" y="5468"/>
                    <a:pt x="82" y="5532"/>
                    <a:pt x="160" y="5532"/>
                  </a:cubicBezTo>
                  <a:cubicBezTo>
                    <a:pt x="213" y="5532"/>
                    <a:pt x="263" y="5502"/>
                    <a:pt x="274" y="5437"/>
                  </a:cubicBezTo>
                  <a:cubicBezTo>
                    <a:pt x="462" y="4469"/>
                    <a:pt x="1054" y="3662"/>
                    <a:pt x="1484" y="2802"/>
                  </a:cubicBezTo>
                  <a:cubicBezTo>
                    <a:pt x="1968" y="1834"/>
                    <a:pt x="2613" y="947"/>
                    <a:pt x="3420" y="221"/>
                  </a:cubicBezTo>
                  <a:cubicBezTo>
                    <a:pt x="3526" y="136"/>
                    <a:pt x="3431" y="1"/>
                    <a:pt x="33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8"/>
            <p:cNvSpPr/>
            <p:nvPr/>
          </p:nvSpPr>
          <p:spPr>
            <a:xfrm>
              <a:off x="5738425" y="3797600"/>
              <a:ext cx="74125" cy="149225"/>
            </a:xfrm>
            <a:custGeom>
              <a:avLst/>
              <a:gdLst/>
              <a:ahLst/>
              <a:cxnLst/>
              <a:rect l="l" t="t" r="r" b="b"/>
              <a:pathLst>
                <a:path w="2965" h="5969" extrusionOk="0">
                  <a:moveTo>
                    <a:pt x="2782" y="0"/>
                  </a:moveTo>
                  <a:cubicBezTo>
                    <a:pt x="2752" y="0"/>
                    <a:pt x="2721" y="14"/>
                    <a:pt x="2695" y="46"/>
                  </a:cubicBezTo>
                  <a:cubicBezTo>
                    <a:pt x="1351" y="1740"/>
                    <a:pt x="679" y="3783"/>
                    <a:pt x="34" y="5800"/>
                  </a:cubicBezTo>
                  <a:cubicBezTo>
                    <a:pt x="0" y="5899"/>
                    <a:pt x="90" y="5968"/>
                    <a:pt x="177" y="5968"/>
                  </a:cubicBezTo>
                  <a:cubicBezTo>
                    <a:pt x="230" y="5968"/>
                    <a:pt x="282" y="5942"/>
                    <a:pt x="302" y="5880"/>
                  </a:cubicBezTo>
                  <a:cubicBezTo>
                    <a:pt x="948" y="3891"/>
                    <a:pt x="1593" y="1901"/>
                    <a:pt x="2883" y="235"/>
                  </a:cubicBezTo>
                  <a:cubicBezTo>
                    <a:pt x="2965" y="133"/>
                    <a:pt x="2876" y="0"/>
                    <a:pt x="27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8"/>
            <p:cNvSpPr/>
            <p:nvPr/>
          </p:nvSpPr>
          <p:spPr>
            <a:xfrm>
              <a:off x="5694050" y="3864425"/>
              <a:ext cx="47275" cy="83050"/>
            </a:xfrm>
            <a:custGeom>
              <a:avLst/>
              <a:gdLst/>
              <a:ahLst/>
              <a:cxnLst/>
              <a:rect l="l" t="t" r="r" b="b"/>
              <a:pathLst>
                <a:path w="1891" h="3322" extrusionOk="0">
                  <a:moveTo>
                    <a:pt x="1703" y="1"/>
                  </a:moveTo>
                  <a:cubicBezTo>
                    <a:pt x="1661" y="1"/>
                    <a:pt x="1619" y="19"/>
                    <a:pt x="1593" y="62"/>
                  </a:cubicBezTo>
                  <a:cubicBezTo>
                    <a:pt x="1110" y="1110"/>
                    <a:pt x="464" y="2078"/>
                    <a:pt x="34" y="3153"/>
                  </a:cubicBezTo>
                  <a:cubicBezTo>
                    <a:pt x="1" y="3253"/>
                    <a:pt x="91" y="3322"/>
                    <a:pt x="177" y="3322"/>
                  </a:cubicBezTo>
                  <a:cubicBezTo>
                    <a:pt x="231" y="3322"/>
                    <a:pt x="282" y="3296"/>
                    <a:pt x="303" y="3234"/>
                  </a:cubicBezTo>
                  <a:cubicBezTo>
                    <a:pt x="733" y="2186"/>
                    <a:pt x="1351" y="1218"/>
                    <a:pt x="1835" y="196"/>
                  </a:cubicBezTo>
                  <a:cubicBezTo>
                    <a:pt x="1891" y="86"/>
                    <a:pt x="1795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8"/>
            <p:cNvSpPr/>
            <p:nvPr/>
          </p:nvSpPr>
          <p:spPr>
            <a:xfrm>
              <a:off x="5643250" y="3935825"/>
              <a:ext cx="24200" cy="47950"/>
            </a:xfrm>
            <a:custGeom>
              <a:avLst/>
              <a:gdLst/>
              <a:ahLst/>
              <a:cxnLst/>
              <a:rect l="l" t="t" r="r" b="b"/>
              <a:pathLst>
                <a:path w="968" h="1918" extrusionOk="0">
                  <a:moveTo>
                    <a:pt x="766" y="0"/>
                  </a:moveTo>
                  <a:cubicBezTo>
                    <a:pt x="728" y="0"/>
                    <a:pt x="691" y="17"/>
                    <a:pt x="668" y="55"/>
                  </a:cubicBezTo>
                  <a:cubicBezTo>
                    <a:pt x="426" y="620"/>
                    <a:pt x="211" y="1158"/>
                    <a:pt x="50" y="1749"/>
                  </a:cubicBezTo>
                  <a:cubicBezTo>
                    <a:pt x="0" y="1849"/>
                    <a:pt x="84" y="1918"/>
                    <a:pt x="168" y="1918"/>
                  </a:cubicBezTo>
                  <a:cubicBezTo>
                    <a:pt x="219" y="1918"/>
                    <a:pt x="271" y="1891"/>
                    <a:pt x="292" y="1830"/>
                  </a:cubicBezTo>
                  <a:cubicBezTo>
                    <a:pt x="453" y="1265"/>
                    <a:pt x="668" y="728"/>
                    <a:pt x="910" y="217"/>
                  </a:cubicBezTo>
                  <a:cubicBezTo>
                    <a:pt x="968" y="102"/>
                    <a:pt x="861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8"/>
            <p:cNvSpPr/>
            <p:nvPr/>
          </p:nvSpPr>
          <p:spPr>
            <a:xfrm>
              <a:off x="5594725" y="3967250"/>
              <a:ext cx="23725" cy="48425"/>
            </a:xfrm>
            <a:custGeom>
              <a:avLst/>
              <a:gdLst/>
              <a:ahLst/>
              <a:cxnLst/>
              <a:rect l="l" t="t" r="r" b="b"/>
              <a:pathLst>
                <a:path w="949" h="1937" extrusionOk="0">
                  <a:moveTo>
                    <a:pt x="772" y="1"/>
                  </a:moveTo>
                  <a:cubicBezTo>
                    <a:pt x="719" y="1"/>
                    <a:pt x="667" y="27"/>
                    <a:pt x="647" y="89"/>
                  </a:cubicBezTo>
                  <a:cubicBezTo>
                    <a:pt x="458" y="653"/>
                    <a:pt x="270" y="1191"/>
                    <a:pt x="55" y="1729"/>
                  </a:cubicBezTo>
                  <a:cubicBezTo>
                    <a:pt x="0" y="1839"/>
                    <a:pt x="95" y="1936"/>
                    <a:pt x="186" y="1936"/>
                  </a:cubicBezTo>
                  <a:cubicBezTo>
                    <a:pt x="229" y="1936"/>
                    <a:pt x="271" y="1915"/>
                    <a:pt x="297" y="1863"/>
                  </a:cubicBezTo>
                  <a:cubicBezTo>
                    <a:pt x="539" y="1326"/>
                    <a:pt x="727" y="734"/>
                    <a:pt x="916" y="170"/>
                  </a:cubicBezTo>
                  <a:cubicBezTo>
                    <a:pt x="949" y="70"/>
                    <a:pt x="859" y="1"/>
                    <a:pt x="7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8"/>
            <p:cNvSpPr/>
            <p:nvPr/>
          </p:nvSpPr>
          <p:spPr>
            <a:xfrm>
              <a:off x="5438925" y="3990275"/>
              <a:ext cx="121000" cy="212600"/>
            </a:xfrm>
            <a:custGeom>
              <a:avLst/>
              <a:gdLst/>
              <a:ahLst/>
              <a:cxnLst/>
              <a:rect l="l" t="t" r="r" b="b"/>
              <a:pathLst>
                <a:path w="4840" h="8504" extrusionOk="0">
                  <a:moveTo>
                    <a:pt x="4638" y="0"/>
                  </a:moveTo>
                  <a:cubicBezTo>
                    <a:pt x="4599" y="0"/>
                    <a:pt x="4563" y="16"/>
                    <a:pt x="4540" y="55"/>
                  </a:cubicBezTo>
                  <a:cubicBezTo>
                    <a:pt x="3841" y="1534"/>
                    <a:pt x="3034" y="2985"/>
                    <a:pt x="2228" y="4410"/>
                  </a:cubicBezTo>
                  <a:cubicBezTo>
                    <a:pt x="1475" y="5674"/>
                    <a:pt x="534" y="6937"/>
                    <a:pt x="50" y="8335"/>
                  </a:cubicBezTo>
                  <a:cubicBezTo>
                    <a:pt x="0" y="8435"/>
                    <a:pt x="84" y="8504"/>
                    <a:pt x="168" y="8504"/>
                  </a:cubicBezTo>
                  <a:cubicBezTo>
                    <a:pt x="220" y="8504"/>
                    <a:pt x="272" y="8478"/>
                    <a:pt x="292" y="8416"/>
                  </a:cubicBezTo>
                  <a:cubicBezTo>
                    <a:pt x="615" y="7690"/>
                    <a:pt x="964" y="6991"/>
                    <a:pt x="1394" y="6346"/>
                  </a:cubicBezTo>
                  <a:lnTo>
                    <a:pt x="2577" y="4330"/>
                  </a:lnTo>
                  <a:cubicBezTo>
                    <a:pt x="3357" y="2985"/>
                    <a:pt x="4110" y="1614"/>
                    <a:pt x="4782" y="216"/>
                  </a:cubicBezTo>
                  <a:cubicBezTo>
                    <a:pt x="4839" y="101"/>
                    <a:pt x="4733" y="0"/>
                    <a:pt x="46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8"/>
            <p:cNvSpPr/>
            <p:nvPr/>
          </p:nvSpPr>
          <p:spPr>
            <a:xfrm>
              <a:off x="6644400" y="3553675"/>
              <a:ext cx="83375" cy="231825"/>
            </a:xfrm>
            <a:custGeom>
              <a:avLst/>
              <a:gdLst/>
              <a:ahLst/>
              <a:cxnLst/>
              <a:rect l="l" t="t" r="r" b="b"/>
              <a:pathLst>
                <a:path w="3335" h="9273" extrusionOk="0">
                  <a:moveTo>
                    <a:pt x="3184" y="1"/>
                  </a:moveTo>
                  <a:cubicBezTo>
                    <a:pt x="3164" y="1"/>
                    <a:pt x="3143" y="6"/>
                    <a:pt x="3126" y="18"/>
                  </a:cubicBezTo>
                  <a:cubicBezTo>
                    <a:pt x="2346" y="1308"/>
                    <a:pt x="2212" y="2787"/>
                    <a:pt x="1808" y="4185"/>
                  </a:cubicBezTo>
                  <a:cubicBezTo>
                    <a:pt x="1298" y="5878"/>
                    <a:pt x="679" y="7491"/>
                    <a:pt x="34" y="9104"/>
                  </a:cubicBezTo>
                  <a:cubicBezTo>
                    <a:pt x="1" y="9204"/>
                    <a:pt x="81" y="9273"/>
                    <a:pt x="165" y="9273"/>
                  </a:cubicBezTo>
                  <a:cubicBezTo>
                    <a:pt x="218" y="9273"/>
                    <a:pt x="272" y="9247"/>
                    <a:pt x="303" y="9185"/>
                  </a:cubicBezTo>
                  <a:cubicBezTo>
                    <a:pt x="921" y="7653"/>
                    <a:pt x="1486" y="6093"/>
                    <a:pt x="1970" y="4507"/>
                  </a:cubicBezTo>
                  <a:cubicBezTo>
                    <a:pt x="2427" y="3056"/>
                    <a:pt x="2561" y="1496"/>
                    <a:pt x="3314" y="152"/>
                  </a:cubicBezTo>
                  <a:cubicBezTo>
                    <a:pt x="3335" y="68"/>
                    <a:pt x="3258" y="1"/>
                    <a:pt x="318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8"/>
            <p:cNvSpPr/>
            <p:nvPr/>
          </p:nvSpPr>
          <p:spPr>
            <a:xfrm>
              <a:off x="6635750" y="3549225"/>
              <a:ext cx="54300" cy="120550"/>
            </a:xfrm>
            <a:custGeom>
              <a:avLst/>
              <a:gdLst/>
              <a:ahLst/>
              <a:cxnLst/>
              <a:rect l="l" t="t" r="r" b="b"/>
              <a:pathLst>
                <a:path w="2172" h="4822" extrusionOk="0">
                  <a:moveTo>
                    <a:pt x="1992" y="0"/>
                  </a:moveTo>
                  <a:cubicBezTo>
                    <a:pt x="1941" y="0"/>
                    <a:pt x="1896" y="27"/>
                    <a:pt x="1886" y="88"/>
                  </a:cubicBezTo>
                  <a:cubicBezTo>
                    <a:pt x="1456" y="1674"/>
                    <a:pt x="864" y="3180"/>
                    <a:pt x="58" y="4631"/>
                  </a:cubicBezTo>
                  <a:cubicBezTo>
                    <a:pt x="1" y="4727"/>
                    <a:pt x="105" y="4822"/>
                    <a:pt x="199" y="4822"/>
                  </a:cubicBezTo>
                  <a:cubicBezTo>
                    <a:pt x="238" y="4822"/>
                    <a:pt x="276" y="4805"/>
                    <a:pt x="300" y="4766"/>
                  </a:cubicBezTo>
                  <a:cubicBezTo>
                    <a:pt x="1106" y="3314"/>
                    <a:pt x="1724" y="1755"/>
                    <a:pt x="2154" y="169"/>
                  </a:cubicBezTo>
                  <a:cubicBezTo>
                    <a:pt x="2171" y="69"/>
                    <a:pt x="2075" y="0"/>
                    <a:pt x="19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8"/>
            <p:cNvSpPr/>
            <p:nvPr/>
          </p:nvSpPr>
          <p:spPr>
            <a:xfrm>
              <a:off x="6175475" y="3239750"/>
              <a:ext cx="263325" cy="207650"/>
            </a:xfrm>
            <a:custGeom>
              <a:avLst/>
              <a:gdLst/>
              <a:ahLst/>
              <a:cxnLst/>
              <a:rect l="l" t="t" r="r" b="b"/>
              <a:pathLst>
                <a:path w="10533" h="8306" extrusionOk="0">
                  <a:moveTo>
                    <a:pt x="10344" y="1"/>
                  </a:moveTo>
                  <a:cubicBezTo>
                    <a:pt x="10310" y="1"/>
                    <a:pt x="10275" y="14"/>
                    <a:pt x="10242" y="47"/>
                  </a:cubicBezTo>
                  <a:cubicBezTo>
                    <a:pt x="8575" y="1445"/>
                    <a:pt x="6801" y="2762"/>
                    <a:pt x="5107" y="4187"/>
                  </a:cubicBezTo>
                  <a:cubicBezTo>
                    <a:pt x="4274" y="4913"/>
                    <a:pt x="3467" y="5692"/>
                    <a:pt x="2553" y="6338"/>
                  </a:cubicBezTo>
                  <a:cubicBezTo>
                    <a:pt x="1720" y="6929"/>
                    <a:pt x="860" y="7440"/>
                    <a:pt x="107" y="8058"/>
                  </a:cubicBezTo>
                  <a:cubicBezTo>
                    <a:pt x="0" y="8165"/>
                    <a:pt x="96" y="8305"/>
                    <a:pt x="208" y="8305"/>
                  </a:cubicBezTo>
                  <a:cubicBezTo>
                    <a:pt x="237" y="8305"/>
                    <a:pt x="267" y="8296"/>
                    <a:pt x="295" y="8273"/>
                  </a:cubicBezTo>
                  <a:cubicBezTo>
                    <a:pt x="1101" y="7601"/>
                    <a:pt x="2016" y="7063"/>
                    <a:pt x="2876" y="6445"/>
                  </a:cubicBezTo>
                  <a:cubicBezTo>
                    <a:pt x="3655" y="5854"/>
                    <a:pt x="4408" y="5235"/>
                    <a:pt x="5107" y="4563"/>
                  </a:cubicBezTo>
                  <a:cubicBezTo>
                    <a:pt x="6828" y="3058"/>
                    <a:pt x="8683" y="1687"/>
                    <a:pt x="10430" y="235"/>
                  </a:cubicBezTo>
                  <a:cubicBezTo>
                    <a:pt x="10532" y="133"/>
                    <a:pt x="10449" y="1"/>
                    <a:pt x="103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8"/>
            <p:cNvSpPr/>
            <p:nvPr/>
          </p:nvSpPr>
          <p:spPr>
            <a:xfrm>
              <a:off x="6387125" y="3268325"/>
              <a:ext cx="86050" cy="78600"/>
            </a:xfrm>
            <a:custGeom>
              <a:avLst/>
              <a:gdLst/>
              <a:ahLst/>
              <a:cxnLst/>
              <a:rect l="l" t="t" r="r" b="b"/>
              <a:pathLst>
                <a:path w="3442" h="3144" extrusionOk="0">
                  <a:moveTo>
                    <a:pt x="3235" y="1"/>
                  </a:moveTo>
                  <a:cubicBezTo>
                    <a:pt x="3206" y="1"/>
                    <a:pt x="3175" y="10"/>
                    <a:pt x="3147" y="33"/>
                  </a:cubicBezTo>
                  <a:cubicBezTo>
                    <a:pt x="2072" y="947"/>
                    <a:pt x="943" y="1780"/>
                    <a:pt x="82" y="2909"/>
                  </a:cubicBezTo>
                  <a:cubicBezTo>
                    <a:pt x="1" y="3011"/>
                    <a:pt x="89" y="3144"/>
                    <a:pt x="183" y="3144"/>
                  </a:cubicBezTo>
                  <a:cubicBezTo>
                    <a:pt x="214" y="3144"/>
                    <a:pt x="244" y="3130"/>
                    <a:pt x="271" y="3098"/>
                  </a:cubicBezTo>
                  <a:cubicBezTo>
                    <a:pt x="1158" y="1995"/>
                    <a:pt x="2260" y="1135"/>
                    <a:pt x="3335" y="221"/>
                  </a:cubicBezTo>
                  <a:cubicBezTo>
                    <a:pt x="3442" y="136"/>
                    <a:pt x="3346" y="1"/>
                    <a:pt x="32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8"/>
            <p:cNvSpPr/>
            <p:nvPr/>
          </p:nvSpPr>
          <p:spPr>
            <a:xfrm>
              <a:off x="6476725" y="3162900"/>
              <a:ext cx="146175" cy="49175"/>
            </a:xfrm>
            <a:custGeom>
              <a:avLst/>
              <a:gdLst/>
              <a:ahLst/>
              <a:cxnLst/>
              <a:rect l="l" t="t" r="r" b="b"/>
              <a:pathLst>
                <a:path w="5847" h="1967" extrusionOk="0">
                  <a:moveTo>
                    <a:pt x="5634" y="0"/>
                  </a:moveTo>
                  <a:cubicBezTo>
                    <a:pt x="5627" y="0"/>
                    <a:pt x="5620" y="1"/>
                    <a:pt x="5612" y="2"/>
                  </a:cubicBezTo>
                  <a:cubicBezTo>
                    <a:pt x="3703" y="298"/>
                    <a:pt x="2063" y="1400"/>
                    <a:pt x="155" y="1696"/>
                  </a:cubicBezTo>
                  <a:cubicBezTo>
                    <a:pt x="1" y="1722"/>
                    <a:pt x="67" y="1967"/>
                    <a:pt x="213" y="1967"/>
                  </a:cubicBezTo>
                  <a:cubicBezTo>
                    <a:pt x="220" y="1967"/>
                    <a:pt x="228" y="1966"/>
                    <a:pt x="235" y="1965"/>
                  </a:cubicBezTo>
                  <a:cubicBezTo>
                    <a:pt x="2117" y="1642"/>
                    <a:pt x="3784" y="567"/>
                    <a:pt x="5693" y="271"/>
                  </a:cubicBezTo>
                  <a:cubicBezTo>
                    <a:pt x="5846" y="245"/>
                    <a:pt x="5780" y="0"/>
                    <a:pt x="563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8"/>
            <p:cNvSpPr/>
            <p:nvPr/>
          </p:nvSpPr>
          <p:spPr>
            <a:xfrm>
              <a:off x="6179450" y="3053575"/>
              <a:ext cx="117750" cy="128225"/>
            </a:xfrm>
            <a:custGeom>
              <a:avLst/>
              <a:gdLst/>
              <a:ahLst/>
              <a:cxnLst/>
              <a:rect l="l" t="t" r="r" b="b"/>
              <a:pathLst>
                <a:path w="4710" h="5129" extrusionOk="0">
                  <a:moveTo>
                    <a:pt x="187" y="1"/>
                  </a:moveTo>
                  <a:cubicBezTo>
                    <a:pt x="95" y="1"/>
                    <a:pt x="0" y="98"/>
                    <a:pt x="55" y="208"/>
                  </a:cubicBezTo>
                  <a:cubicBezTo>
                    <a:pt x="942" y="2278"/>
                    <a:pt x="2690" y="3811"/>
                    <a:pt x="4464" y="5101"/>
                  </a:cubicBezTo>
                  <a:cubicBezTo>
                    <a:pt x="4488" y="5120"/>
                    <a:pt x="4511" y="5128"/>
                    <a:pt x="4533" y="5128"/>
                  </a:cubicBezTo>
                  <a:cubicBezTo>
                    <a:pt x="4638" y="5128"/>
                    <a:pt x="4710" y="4948"/>
                    <a:pt x="4599" y="4859"/>
                  </a:cubicBezTo>
                  <a:cubicBezTo>
                    <a:pt x="2851" y="3596"/>
                    <a:pt x="1158" y="2090"/>
                    <a:pt x="297" y="74"/>
                  </a:cubicBezTo>
                  <a:cubicBezTo>
                    <a:pt x="272" y="22"/>
                    <a:pt x="229" y="1"/>
                    <a:pt x="1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8"/>
            <p:cNvSpPr/>
            <p:nvPr/>
          </p:nvSpPr>
          <p:spPr>
            <a:xfrm>
              <a:off x="6219125" y="2934775"/>
              <a:ext cx="81425" cy="156950"/>
            </a:xfrm>
            <a:custGeom>
              <a:avLst/>
              <a:gdLst/>
              <a:ahLst/>
              <a:cxnLst/>
              <a:rect l="l" t="t" r="r" b="b"/>
              <a:pathLst>
                <a:path w="3257" h="6278" extrusionOk="0">
                  <a:moveTo>
                    <a:pt x="135" y="0"/>
                  </a:moveTo>
                  <a:cubicBezTo>
                    <a:pt x="68" y="0"/>
                    <a:pt x="1" y="40"/>
                    <a:pt x="1" y="121"/>
                  </a:cubicBezTo>
                  <a:cubicBezTo>
                    <a:pt x="270" y="2245"/>
                    <a:pt x="1264" y="4906"/>
                    <a:pt x="3012" y="6251"/>
                  </a:cubicBezTo>
                  <a:cubicBezTo>
                    <a:pt x="3035" y="6269"/>
                    <a:pt x="3059" y="6278"/>
                    <a:pt x="3081" y="6278"/>
                  </a:cubicBezTo>
                  <a:cubicBezTo>
                    <a:pt x="3185" y="6278"/>
                    <a:pt x="3257" y="6097"/>
                    <a:pt x="3146" y="6009"/>
                  </a:cubicBezTo>
                  <a:cubicBezTo>
                    <a:pt x="2286" y="5337"/>
                    <a:pt x="1748" y="4369"/>
                    <a:pt x="1291" y="3401"/>
                  </a:cubicBezTo>
                  <a:cubicBezTo>
                    <a:pt x="780" y="2379"/>
                    <a:pt x="458" y="1277"/>
                    <a:pt x="270" y="121"/>
                  </a:cubicBezTo>
                  <a:cubicBezTo>
                    <a:pt x="270" y="40"/>
                    <a:pt x="202" y="0"/>
                    <a:pt x="1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8"/>
            <p:cNvSpPr/>
            <p:nvPr/>
          </p:nvSpPr>
          <p:spPr>
            <a:xfrm>
              <a:off x="6259450" y="2764725"/>
              <a:ext cx="75850" cy="212125"/>
            </a:xfrm>
            <a:custGeom>
              <a:avLst/>
              <a:gdLst/>
              <a:ahLst/>
              <a:cxnLst/>
              <a:rect l="l" t="t" r="r" b="b"/>
              <a:pathLst>
                <a:path w="3034" h="8485" extrusionOk="0">
                  <a:moveTo>
                    <a:pt x="175" y="1"/>
                  </a:moveTo>
                  <a:cubicBezTo>
                    <a:pt x="108" y="1"/>
                    <a:pt x="41" y="41"/>
                    <a:pt x="28" y="122"/>
                  </a:cubicBezTo>
                  <a:cubicBezTo>
                    <a:pt x="1" y="3106"/>
                    <a:pt x="942" y="6009"/>
                    <a:pt x="2716" y="8429"/>
                  </a:cubicBezTo>
                  <a:cubicBezTo>
                    <a:pt x="2748" y="8468"/>
                    <a:pt x="2791" y="8484"/>
                    <a:pt x="2833" y="8484"/>
                  </a:cubicBezTo>
                  <a:cubicBezTo>
                    <a:pt x="2935" y="8484"/>
                    <a:pt x="3034" y="8389"/>
                    <a:pt x="2958" y="8294"/>
                  </a:cubicBezTo>
                  <a:cubicBezTo>
                    <a:pt x="1184" y="5928"/>
                    <a:pt x="270" y="3052"/>
                    <a:pt x="323" y="122"/>
                  </a:cubicBezTo>
                  <a:cubicBezTo>
                    <a:pt x="310" y="41"/>
                    <a:pt x="243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8"/>
            <p:cNvSpPr/>
            <p:nvPr/>
          </p:nvSpPr>
          <p:spPr>
            <a:xfrm>
              <a:off x="6401550" y="2442750"/>
              <a:ext cx="19900" cy="305950"/>
            </a:xfrm>
            <a:custGeom>
              <a:avLst/>
              <a:gdLst/>
              <a:ahLst/>
              <a:cxnLst/>
              <a:rect l="l" t="t" r="r" b="b"/>
              <a:pathLst>
                <a:path w="796" h="12238" extrusionOk="0">
                  <a:moveTo>
                    <a:pt x="157" y="1"/>
                  </a:moveTo>
                  <a:cubicBezTo>
                    <a:pt x="79" y="1"/>
                    <a:pt x="0" y="65"/>
                    <a:pt x="16" y="177"/>
                  </a:cubicBezTo>
                  <a:cubicBezTo>
                    <a:pt x="393" y="2193"/>
                    <a:pt x="285" y="4236"/>
                    <a:pt x="285" y="6253"/>
                  </a:cubicBezTo>
                  <a:cubicBezTo>
                    <a:pt x="285" y="8215"/>
                    <a:pt x="527" y="10178"/>
                    <a:pt x="70" y="12086"/>
                  </a:cubicBezTo>
                  <a:cubicBezTo>
                    <a:pt x="54" y="12180"/>
                    <a:pt x="129" y="12238"/>
                    <a:pt x="206" y="12238"/>
                  </a:cubicBezTo>
                  <a:cubicBezTo>
                    <a:pt x="261" y="12238"/>
                    <a:pt x="316" y="12208"/>
                    <a:pt x="339" y="12140"/>
                  </a:cubicBezTo>
                  <a:cubicBezTo>
                    <a:pt x="796" y="10285"/>
                    <a:pt x="581" y="8403"/>
                    <a:pt x="554" y="6495"/>
                  </a:cubicBezTo>
                  <a:cubicBezTo>
                    <a:pt x="527" y="4344"/>
                    <a:pt x="688" y="2220"/>
                    <a:pt x="285" y="96"/>
                  </a:cubicBezTo>
                  <a:cubicBezTo>
                    <a:pt x="263" y="31"/>
                    <a:pt x="210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8"/>
            <p:cNvSpPr/>
            <p:nvPr/>
          </p:nvSpPr>
          <p:spPr>
            <a:xfrm>
              <a:off x="5793700" y="3476100"/>
              <a:ext cx="118100" cy="31650"/>
            </a:xfrm>
            <a:custGeom>
              <a:avLst/>
              <a:gdLst/>
              <a:ahLst/>
              <a:cxnLst/>
              <a:rect l="l" t="t" r="r" b="b"/>
              <a:pathLst>
                <a:path w="4724" h="1266" extrusionOk="0">
                  <a:moveTo>
                    <a:pt x="4514" y="0"/>
                  </a:moveTo>
                  <a:cubicBezTo>
                    <a:pt x="4506" y="0"/>
                    <a:pt x="4498" y="1"/>
                    <a:pt x="4490" y="2"/>
                  </a:cubicBezTo>
                  <a:cubicBezTo>
                    <a:pt x="3038" y="298"/>
                    <a:pt x="1667" y="943"/>
                    <a:pt x="161" y="997"/>
                  </a:cubicBezTo>
                  <a:cubicBezTo>
                    <a:pt x="0" y="1024"/>
                    <a:pt x="0" y="1239"/>
                    <a:pt x="161" y="1266"/>
                  </a:cubicBezTo>
                  <a:cubicBezTo>
                    <a:pt x="1694" y="1239"/>
                    <a:pt x="3092" y="594"/>
                    <a:pt x="4570" y="271"/>
                  </a:cubicBezTo>
                  <a:cubicBezTo>
                    <a:pt x="4723" y="220"/>
                    <a:pt x="4659" y="0"/>
                    <a:pt x="451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8"/>
            <p:cNvSpPr/>
            <p:nvPr/>
          </p:nvSpPr>
          <p:spPr>
            <a:xfrm>
              <a:off x="5678100" y="3444175"/>
              <a:ext cx="90225" cy="14575"/>
            </a:xfrm>
            <a:custGeom>
              <a:avLst/>
              <a:gdLst/>
              <a:ahLst/>
              <a:cxnLst/>
              <a:rect l="l" t="t" r="r" b="b"/>
              <a:pathLst>
                <a:path w="3609" h="583" extrusionOk="0">
                  <a:moveTo>
                    <a:pt x="3445" y="1"/>
                  </a:moveTo>
                  <a:cubicBezTo>
                    <a:pt x="3427" y="1"/>
                    <a:pt x="3408" y="5"/>
                    <a:pt x="3387" y="16"/>
                  </a:cubicBezTo>
                  <a:cubicBezTo>
                    <a:pt x="2804" y="261"/>
                    <a:pt x="2194" y="314"/>
                    <a:pt x="1572" y="314"/>
                  </a:cubicBezTo>
                  <a:cubicBezTo>
                    <a:pt x="1106" y="314"/>
                    <a:pt x="634" y="284"/>
                    <a:pt x="161" y="284"/>
                  </a:cubicBezTo>
                  <a:cubicBezTo>
                    <a:pt x="0" y="311"/>
                    <a:pt x="0" y="526"/>
                    <a:pt x="161" y="553"/>
                  </a:cubicBezTo>
                  <a:cubicBezTo>
                    <a:pt x="645" y="553"/>
                    <a:pt x="1124" y="583"/>
                    <a:pt x="1598" y="583"/>
                  </a:cubicBezTo>
                  <a:cubicBezTo>
                    <a:pt x="2230" y="583"/>
                    <a:pt x="2854" y="530"/>
                    <a:pt x="3468" y="284"/>
                  </a:cubicBezTo>
                  <a:cubicBezTo>
                    <a:pt x="3609" y="214"/>
                    <a:pt x="3565" y="1"/>
                    <a:pt x="34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8"/>
            <p:cNvSpPr/>
            <p:nvPr/>
          </p:nvSpPr>
          <p:spPr>
            <a:xfrm>
              <a:off x="5548075" y="3387250"/>
              <a:ext cx="128700" cy="18825"/>
            </a:xfrm>
            <a:custGeom>
              <a:avLst/>
              <a:gdLst/>
              <a:ahLst/>
              <a:cxnLst/>
              <a:rect l="l" t="t" r="r" b="b"/>
              <a:pathLst>
                <a:path w="5148" h="753" extrusionOk="0">
                  <a:moveTo>
                    <a:pt x="186" y="0"/>
                  </a:moveTo>
                  <a:cubicBezTo>
                    <a:pt x="54" y="0"/>
                    <a:pt x="0" y="227"/>
                    <a:pt x="147" y="276"/>
                  </a:cubicBezTo>
                  <a:cubicBezTo>
                    <a:pt x="1154" y="683"/>
                    <a:pt x="2231" y="752"/>
                    <a:pt x="3308" y="752"/>
                  </a:cubicBezTo>
                  <a:cubicBezTo>
                    <a:pt x="3870" y="752"/>
                    <a:pt x="4433" y="733"/>
                    <a:pt x="4986" y="733"/>
                  </a:cubicBezTo>
                  <a:cubicBezTo>
                    <a:pt x="5147" y="706"/>
                    <a:pt x="5147" y="491"/>
                    <a:pt x="4986" y="464"/>
                  </a:cubicBezTo>
                  <a:cubicBezTo>
                    <a:pt x="4442" y="464"/>
                    <a:pt x="3889" y="483"/>
                    <a:pt x="3336" y="483"/>
                  </a:cubicBezTo>
                  <a:cubicBezTo>
                    <a:pt x="2276" y="483"/>
                    <a:pt x="1217" y="414"/>
                    <a:pt x="228" y="7"/>
                  </a:cubicBezTo>
                  <a:cubicBezTo>
                    <a:pt x="213" y="3"/>
                    <a:pt x="199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8"/>
            <p:cNvSpPr/>
            <p:nvPr/>
          </p:nvSpPr>
          <p:spPr>
            <a:xfrm>
              <a:off x="5377425" y="3317350"/>
              <a:ext cx="163575" cy="38500"/>
            </a:xfrm>
            <a:custGeom>
              <a:avLst/>
              <a:gdLst/>
              <a:ahLst/>
              <a:cxnLst/>
              <a:rect l="l" t="t" r="r" b="b"/>
              <a:pathLst>
                <a:path w="6543" h="1540" extrusionOk="0">
                  <a:moveTo>
                    <a:pt x="183" y="0"/>
                  </a:moveTo>
                  <a:cubicBezTo>
                    <a:pt x="51" y="0"/>
                    <a:pt x="0" y="225"/>
                    <a:pt x="171" y="249"/>
                  </a:cubicBezTo>
                  <a:cubicBezTo>
                    <a:pt x="2188" y="841"/>
                    <a:pt x="4258" y="1513"/>
                    <a:pt x="6381" y="1540"/>
                  </a:cubicBezTo>
                  <a:cubicBezTo>
                    <a:pt x="6543" y="1513"/>
                    <a:pt x="6543" y="1298"/>
                    <a:pt x="6381" y="1271"/>
                  </a:cubicBezTo>
                  <a:cubicBezTo>
                    <a:pt x="4284" y="1244"/>
                    <a:pt x="2241" y="572"/>
                    <a:pt x="225" y="8"/>
                  </a:cubicBezTo>
                  <a:cubicBezTo>
                    <a:pt x="210" y="3"/>
                    <a:pt x="196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8"/>
            <p:cNvSpPr/>
            <p:nvPr/>
          </p:nvSpPr>
          <p:spPr>
            <a:xfrm>
              <a:off x="5240775" y="3200525"/>
              <a:ext cx="162450" cy="38400"/>
            </a:xfrm>
            <a:custGeom>
              <a:avLst/>
              <a:gdLst/>
              <a:ahLst/>
              <a:cxnLst/>
              <a:rect l="l" t="t" r="r" b="b"/>
              <a:pathLst>
                <a:path w="6498" h="1536" extrusionOk="0">
                  <a:moveTo>
                    <a:pt x="184" y="0"/>
                  </a:moveTo>
                  <a:cubicBezTo>
                    <a:pt x="64" y="0"/>
                    <a:pt x="1" y="196"/>
                    <a:pt x="153" y="272"/>
                  </a:cubicBezTo>
                  <a:cubicBezTo>
                    <a:pt x="2169" y="836"/>
                    <a:pt x="4212" y="1508"/>
                    <a:pt x="6363" y="1535"/>
                  </a:cubicBezTo>
                  <a:cubicBezTo>
                    <a:pt x="6498" y="1508"/>
                    <a:pt x="6498" y="1293"/>
                    <a:pt x="6363" y="1266"/>
                  </a:cubicBezTo>
                  <a:cubicBezTo>
                    <a:pt x="4239" y="1239"/>
                    <a:pt x="2223" y="567"/>
                    <a:pt x="207" y="3"/>
                  </a:cubicBezTo>
                  <a:cubicBezTo>
                    <a:pt x="199" y="1"/>
                    <a:pt x="191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8"/>
            <p:cNvSpPr/>
            <p:nvPr/>
          </p:nvSpPr>
          <p:spPr>
            <a:xfrm>
              <a:off x="5107675" y="3072150"/>
              <a:ext cx="162475" cy="38400"/>
            </a:xfrm>
            <a:custGeom>
              <a:avLst/>
              <a:gdLst/>
              <a:ahLst/>
              <a:cxnLst/>
              <a:rect l="l" t="t" r="r" b="b"/>
              <a:pathLst>
                <a:path w="6499" h="1536" extrusionOk="0">
                  <a:moveTo>
                    <a:pt x="181" y="1"/>
                  </a:moveTo>
                  <a:cubicBezTo>
                    <a:pt x="41" y="1"/>
                    <a:pt x="0" y="196"/>
                    <a:pt x="127" y="272"/>
                  </a:cubicBezTo>
                  <a:cubicBezTo>
                    <a:pt x="2143" y="863"/>
                    <a:pt x="4213" y="1508"/>
                    <a:pt x="6337" y="1535"/>
                  </a:cubicBezTo>
                  <a:cubicBezTo>
                    <a:pt x="6498" y="1508"/>
                    <a:pt x="6498" y="1293"/>
                    <a:pt x="6337" y="1266"/>
                  </a:cubicBezTo>
                  <a:cubicBezTo>
                    <a:pt x="4240" y="1240"/>
                    <a:pt x="2224" y="594"/>
                    <a:pt x="208" y="3"/>
                  </a:cubicBezTo>
                  <a:cubicBezTo>
                    <a:pt x="198" y="1"/>
                    <a:pt x="189" y="1"/>
                    <a:pt x="1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8"/>
            <p:cNvSpPr/>
            <p:nvPr/>
          </p:nvSpPr>
          <p:spPr>
            <a:xfrm>
              <a:off x="4991450" y="2942450"/>
              <a:ext cx="162425" cy="38375"/>
            </a:xfrm>
            <a:custGeom>
              <a:avLst/>
              <a:gdLst/>
              <a:ahLst/>
              <a:cxnLst/>
              <a:rect l="l" t="t" r="r" b="b"/>
              <a:pathLst>
                <a:path w="6497" h="1535" extrusionOk="0">
                  <a:moveTo>
                    <a:pt x="183" y="0"/>
                  </a:moveTo>
                  <a:cubicBezTo>
                    <a:pt x="63" y="0"/>
                    <a:pt x="0" y="195"/>
                    <a:pt x="152" y="271"/>
                  </a:cubicBezTo>
                  <a:cubicBezTo>
                    <a:pt x="2168" y="836"/>
                    <a:pt x="4211" y="1508"/>
                    <a:pt x="6362" y="1535"/>
                  </a:cubicBezTo>
                  <a:cubicBezTo>
                    <a:pt x="6497" y="1508"/>
                    <a:pt x="6497" y="1293"/>
                    <a:pt x="6362" y="1266"/>
                  </a:cubicBezTo>
                  <a:cubicBezTo>
                    <a:pt x="4238" y="1239"/>
                    <a:pt x="2222" y="567"/>
                    <a:pt x="206" y="2"/>
                  </a:cubicBezTo>
                  <a:cubicBezTo>
                    <a:pt x="198" y="1"/>
                    <a:pt x="19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8"/>
            <p:cNvSpPr/>
            <p:nvPr/>
          </p:nvSpPr>
          <p:spPr>
            <a:xfrm>
              <a:off x="4920200" y="2808700"/>
              <a:ext cx="162425" cy="38375"/>
            </a:xfrm>
            <a:custGeom>
              <a:avLst/>
              <a:gdLst/>
              <a:ahLst/>
              <a:cxnLst/>
              <a:rect l="l" t="t" r="r" b="b"/>
              <a:pathLst>
                <a:path w="6497" h="1535" extrusionOk="0">
                  <a:moveTo>
                    <a:pt x="179" y="0"/>
                  </a:moveTo>
                  <a:cubicBezTo>
                    <a:pt x="39" y="0"/>
                    <a:pt x="0" y="194"/>
                    <a:pt x="152" y="244"/>
                  </a:cubicBezTo>
                  <a:cubicBezTo>
                    <a:pt x="2169" y="836"/>
                    <a:pt x="4212" y="1508"/>
                    <a:pt x="6362" y="1535"/>
                  </a:cubicBezTo>
                  <a:cubicBezTo>
                    <a:pt x="6497" y="1508"/>
                    <a:pt x="6497" y="1293"/>
                    <a:pt x="6362" y="1266"/>
                  </a:cubicBezTo>
                  <a:cubicBezTo>
                    <a:pt x="4239" y="1239"/>
                    <a:pt x="2222" y="567"/>
                    <a:pt x="206" y="2"/>
                  </a:cubicBezTo>
                  <a:cubicBezTo>
                    <a:pt x="197" y="1"/>
                    <a:pt x="188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8"/>
            <p:cNvSpPr/>
            <p:nvPr/>
          </p:nvSpPr>
          <p:spPr>
            <a:xfrm>
              <a:off x="6307450" y="1827950"/>
              <a:ext cx="36650" cy="73525"/>
            </a:xfrm>
            <a:custGeom>
              <a:avLst/>
              <a:gdLst/>
              <a:ahLst/>
              <a:cxnLst/>
              <a:rect l="l" t="t" r="r" b="b"/>
              <a:pathLst>
                <a:path w="1466" h="2941" extrusionOk="0">
                  <a:moveTo>
                    <a:pt x="1297" y="1"/>
                  </a:moveTo>
                  <a:cubicBezTo>
                    <a:pt x="1263" y="1"/>
                    <a:pt x="1228" y="19"/>
                    <a:pt x="1199" y="63"/>
                  </a:cubicBezTo>
                  <a:cubicBezTo>
                    <a:pt x="554" y="815"/>
                    <a:pt x="151" y="1756"/>
                    <a:pt x="16" y="2778"/>
                  </a:cubicBezTo>
                  <a:cubicBezTo>
                    <a:pt x="0" y="2873"/>
                    <a:pt x="88" y="2941"/>
                    <a:pt x="162" y="2941"/>
                  </a:cubicBezTo>
                  <a:cubicBezTo>
                    <a:pt x="214" y="2941"/>
                    <a:pt x="258" y="2908"/>
                    <a:pt x="258" y="2832"/>
                  </a:cubicBezTo>
                  <a:cubicBezTo>
                    <a:pt x="393" y="1891"/>
                    <a:pt x="769" y="977"/>
                    <a:pt x="1387" y="251"/>
                  </a:cubicBezTo>
                  <a:cubicBezTo>
                    <a:pt x="1466" y="133"/>
                    <a:pt x="1387" y="1"/>
                    <a:pt x="12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8"/>
            <p:cNvSpPr/>
            <p:nvPr/>
          </p:nvSpPr>
          <p:spPr>
            <a:xfrm>
              <a:off x="6307425" y="1892200"/>
              <a:ext cx="36750" cy="73275"/>
            </a:xfrm>
            <a:custGeom>
              <a:avLst/>
              <a:gdLst/>
              <a:ahLst/>
              <a:cxnLst/>
              <a:rect l="l" t="t" r="r" b="b"/>
              <a:pathLst>
                <a:path w="1470" h="2931" extrusionOk="0">
                  <a:moveTo>
                    <a:pt x="1287" y="0"/>
                  </a:moveTo>
                  <a:cubicBezTo>
                    <a:pt x="1257" y="0"/>
                    <a:pt x="1226" y="14"/>
                    <a:pt x="1200" y="47"/>
                  </a:cubicBezTo>
                  <a:cubicBezTo>
                    <a:pt x="555" y="826"/>
                    <a:pt x="152" y="1767"/>
                    <a:pt x="17" y="2762"/>
                  </a:cubicBezTo>
                  <a:cubicBezTo>
                    <a:pt x="1" y="2862"/>
                    <a:pt x="97" y="2930"/>
                    <a:pt x="173" y="2930"/>
                  </a:cubicBezTo>
                  <a:cubicBezTo>
                    <a:pt x="220" y="2930"/>
                    <a:pt x="259" y="2904"/>
                    <a:pt x="259" y="2842"/>
                  </a:cubicBezTo>
                  <a:cubicBezTo>
                    <a:pt x="394" y="1875"/>
                    <a:pt x="770" y="988"/>
                    <a:pt x="1388" y="235"/>
                  </a:cubicBezTo>
                  <a:cubicBezTo>
                    <a:pt x="1470" y="133"/>
                    <a:pt x="1382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8"/>
            <p:cNvSpPr/>
            <p:nvPr/>
          </p:nvSpPr>
          <p:spPr>
            <a:xfrm>
              <a:off x="6126650" y="1724850"/>
              <a:ext cx="36750" cy="73450"/>
            </a:xfrm>
            <a:custGeom>
              <a:avLst/>
              <a:gdLst/>
              <a:ahLst/>
              <a:cxnLst/>
              <a:rect l="l" t="t" r="r" b="b"/>
              <a:pathLst>
                <a:path w="1470" h="2938" extrusionOk="0">
                  <a:moveTo>
                    <a:pt x="1287" y="0"/>
                  </a:moveTo>
                  <a:cubicBezTo>
                    <a:pt x="1256" y="0"/>
                    <a:pt x="1226" y="14"/>
                    <a:pt x="1199" y="46"/>
                  </a:cubicBezTo>
                  <a:cubicBezTo>
                    <a:pt x="554" y="826"/>
                    <a:pt x="151" y="1767"/>
                    <a:pt x="17" y="2762"/>
                  </a:cubicBezTo>
                  <a:cubicBezTo>
                    <a:pt x="1" y="2874"/>
                    <a:pt x="89" y="2938"/>
                    <a:pt x="163" y="2938"/>
                  </a:cubicBezTo>
                  <a:cubicBezTo>
                    <a:pt x="214" y="2938"/>
                    <a:pt x="259" y="2908"/>
                    <a:pt x="259" y="2842"/>
                  </a:cubicBezTo>
                  <a:cubicBezTo>
                    <a:pt x="393" y="1901"/>
                    <a:pt x="769" y="987"/>
                    <a:pt x="1388" y="235"/>
                  </a:cubicBezTo>
                  <a:cubicBezTo>
                    <a:pt x="1469" y="133"/>
                    <a:pt x="1381" y="0"/>
                    <a:pt x="12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8"/>
            <p:cNvSpPr/>
            <p:nvPr/>
          </p:nvSpPr>
          <p:spPr>
            <a:xfrm>
              <a:off x="5964675" y="1724850"/>
              <a:ext cx="37400" cy="73450"/>
            </a:xfrm>
            <a:custGeom>
              <a:avLst/>
              <a:gdLst/>
              <a:ahLst/>
              <a:cxnLst/>
              <a:rect l="l" t="t" r="r" b="b"/>
              <a:pathLst>
                <a:path w="1496" h="2938" extrusionOk="0">
                  <a:moveTo>
                    <a:pt x="1313" y="0"/>
                  </a:moveTo>
                  <a:cubicBezTo>
                    <a:pt x="1283" y="0"/>
                    <a:pt x="1252" y="14"/>
                    <a:pt x="1226" y="46"/>
                  </a:cubicBezTo>
                  <a:cubicBezTo>
                    <a:pt x="581" y="826"/>
                    <a:pt x="151" y="1767"/>
                    <a:pt x="17" y="2762"/>
                  </a:cubicBezTo>
                  <a:cubicBezTo>
                    <a:pt x="1" y="2874"/>
                    <a:pt x="89" y="2938"/>
                    <a:pt x="169" y="2938"/>
                  </a:cubicBezTo>
                  <a:cubicBezTo>
                    <a:pt x="224" y="2938"/>
                    <a:pt x="274" y="2908"/>
                    <a:pt x="285" y="2842"/>
                  </a:cubicBezTo>
                  <a:cubicBezTo>
                    <a:pt x="393" y="1901"/>
                    <a:pt x="796" y="987"/>
                    <a:pt x="1415" y="235"/>
                  </a:cubicBezTo>
                  <a:cubicBezTo>
                    <a:pt x="1496" y="133"/>
                    <a:pt x="1408" y="0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8"/>
            <p:cNvSpPr/>
            <p:nvPr/>
          </p:nvSpPr>
          <p:spPr>
            <a:xfrm>
              <a:off x="5728500" y="2058200"/>
              <a:ext cx="20225" cy="78150"/>
            </a:xfrm>
            <a:custGeom>
              <a:avLst/>
              <a:gdLst/>
              <a:ahLst/>
              <a:cxnLst/>
              <a:rect l="l" t="t" r="r" b="b"/>
              <a:pathLst>
                <a:path w="809" h="3126" extrusionOk="0">
                  <a:moveTo>
                    <a:pt x="622" y="1"/>
                  </a:moveTo>
                  <a:cubicBezTo>
                    <a:pt x="579" y="1"/>
                    <a:pt x="537" y="22"/>
                    <a:pt x="511" y="74"/>
                  </a:cubicBezTo>
                  <a:cubicBezTo>
                    <a:pt x="108" y="988"/>
                    <a:pt x="0" y="2009"/>
                    <a:pt x="135" y="3004"/>
                  </a:cubicBezTo>
                  <a:cubicBezTo>
                    <a:pt x="148" y="3085"/>
                    <a:pt x="222" y="3125"/>
                    <a:pt x="289" y="3125"/>
                  </a:cubicBezTo>
                  <a:cubicBezTo>
                    <a:pt x="357" y="3125"/>
                    <a:pt x="417" y="3085"/>
                    <a:pt x="404" y="3004"/>
                  </a:cubicBezTo>
                  <a:cubicBezTo>
                    <a:pt x="269" y="2063"/>
                    <a:pt x="377" y="1095"/>
                    <a:pt x="753" y="208"/>
                  </a:cubicBezTo>
                  <a:cubicBezTo>
                    <a:pt x="808" y="98"/>
                    <a:pt x="713" y="1"/>
                    <a:pt x="62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8"/>
            <p:cNvSpPr/>
            <p:nvPr/>
          </p:nvSpPr>
          <p:spPr>
            <a:xfrm>
              <a:off x="5650525" y="2544625"/>
              <a:ext cx="15600" cy="76375"/>
            </a:xfrm>
            <a:custGeom>
              <a:avLst/>
              <a:gdLst/>
              <a:ahLst/>
              <a:cxnLst/>
              <a:rect l="l" t="t" r="r" b="b"/>
              <a:pathLst>
                <a:path w="624" h="3055" extrusionOk="0">
                  <a:moveTo>
                    <a:pt x="243" y="0"/>
                  </a:moveTo>
                  <a:lnTo>
                    <a:pt x="243" y="0"/>
                  </a:lnTo>
                  <a:cubicBezTo>
                    <a:pt x="1" y="968"/>
                    <a:pt x="28" y="1989"/>
                    <a:pt x="323" y="2957"/>
                  </a:cubicBezTo>
                  <a:cubicBezTo>
                    <a:pt x="346" y="3025"/>
                    <a:pt x="406" y="3055"/>
                    <a:pt x="465" y="3055"/>
                  </a:cubicBezTo>
                  <a:cubicBezTo>
                    <a:pt x="546" y="3055"/>
                    <a:pt x="624" y="2997"/>
                    <a:pt x="592" y="2904"/>
                  </a:cubicBezTo>
                  <a:cubicBezTo>
                    <a:pt x="323" y="2070"/>
                    <a:pt x="270" y="1183"/>
                    <a:pt x="431" y="323"/>
                  </a:cubicBezTo>
                  <a:cubicBezTo>
                    <a:pt x="377" y="215"/>
                    <a:pt x="297" y="108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8"/>
            <p:cNvSpPr/>
            <p:nvPr/>
          </p:nvSpPr>
          <p:spPr>
            <a:xfrm>
              <a:off x="5688850" y="2591000"/>
              <a:ext cx="14925" cy="58225"/>
            </a:xfrm>
            <a:custGeom>
              <a:avLst/>
              <a:gdLst/>
              <a:ahLst/>
              <a:cxnLst/>
              <a:rect l="l" t="t" r="r" b="b"/>
              <a:pathLst>
                <a:path w="597" h="2329" extrusionOk="0">
                  <a:moveTo>
                    <a:pt x="81" y="0"/>
                  </a:moveTo>
                  <a:lnTo>
                    <a:pt x="81" y="0"/>
                  </a:lnTo>
                  <a:cubicBezTo>
                    <a:pt x="0" y="753"/>
                    <a:pt x="81" y="1506"/>
                    <a:pt x="296" y="2231"/>
                  </a:cubicBezTo>
                  <a:cubicBezTo>
                    <a:pt x="318" y="2299"/>
                    <a:pt x="379" y="2329"/>
                    <a:pt x="437" y="2329"/>
                  </a:cubicBezTo>
                  <a:cubicBezTo>
                    <a:pt x="518" y="2329"/>
                    <a:pt x="596" y="2271"/>
                    <a:pt x="565" y="2178"/>
                  </a:cubicBezTo>
                  <a:cubicBezTo>
                    <a:pt x="377" y="1559"/>
                    <a:pt x="296" y="887"/>
                    <a:pt x="350" y="242"/>
                  </a:cubicBezTo>
                  <a:cubicBezTo>
                    <a:pt x="269" y="161"/>
                    <a:pt x="162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8"/>
            <p:cNvSpPr/>
            <p:nvPr/>
          </p:nvSpPr>
          <p:spPr>
            <a:xfrm>
              <a:off x="5624325" y="2716000"/>
              <a:ext cx="14875" cy="57850"/>
            </a:xfrm>
            <a:custGeom>
              <a:avLst/>
              <a:gdLst/>
              <a:ahLst/>
              <a:cxnLst/>
              <a:rect l="l" t="t" r="r" b="b"/>
              <a:pathLst>
                <a:path w="595" h="2314" extrusionOk="0">
                  <a:moveTo>
                    <a:pt x="81" y="0"/>
                  </a:moveTo>
                  <a:lnTo>
                    <a:pt x="81" y="0"/>
                  </a:lnTo>
                  <a:cubicBezTo>
                    <a:pt x="0" y="753"/>
                    <a:pt x="54" y="1506"/>
                    <a:pt x="296" y="2205"/>
                  </a:cubicBezTo>
                  <a:cubicBezTo>
                    <a:pt x="321" y="2279"/>
                    <a:pt x="391" y="2313"/>
                    <a:pt x="454" y="2313"/>
                  </a:cubicBezTo>
                  <a:cubicBezTo>
                    <a:pt x="529" y="2313"/>
                    <a:pt x="594" y="2265"/>
                    <a:pt x="565" y="2178"/>
                  </a:cubicBezTo>
                  <a:cubicBezTo>
                    <a:pt x="377" y="1533"/>
                    <a:pt x="296" y="888"/>
                    <a:pt x="323" y="242"/>
                  </a:cubicBezTo>
                  <a:cubicBezTo>
                    <a:pt x="242" y="162"/>
                    <a:pt x="162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8"/>
            <p:cNvSpPr/>
            <p:nvPr/>
          </p:nvSpPr>
          <p:spPr>
            <a:xfrm>
              <a:off x="5651200" y="2752975"/>
              <a:ext cx="14900" cy="57775"/>
            </a:xfrm>
            <a:custGeom>
              <a:avLst/>
              <a:gdLst/>
              <a:ahLst/>
              <a:cxnLst/>
              <a:rect l="l" t="t" r="r" b="b"/>
              <a:pathLst>
                <a:path w="596" h="2311" extrusionOk="0">
                  <a:moveTo>
                    <a:pt x="81" y="0"/>
                  </a:moveTo>
                  <a:cubicBezTo>
                    <a:pt x="1" y="726"/>
                    <a:pt x="54" y="1479"/>
                    <a:pt x="296" y="2205"/>
                  </a:cubicBezTo>
                  <a:cubicBezTo>
                    <a:pt x="320" y="2276"/>
                    <a:pt x="386" y="2310"/>
                    <a:pt x="448" y="2310"/>
                  </a:cubicBezTo>
                  <a:cubicBezTo>
                    <a:pt x="525" y="2310"/>
                    <a:pt x="595" y="2256"/>
                    <a:pt x="565" y="2151"/>
                  </a:cubicBezTo>
                  <a:cubicBezTo>
                    <a:pt x="350" y="1532"/>
                    <a:pt x="296" y="887"/>
                    <a:pt x="323" y="242"/>
                  </a:cubicBezTo>
                  <a:cubicBezTo>
                    <a:pt x="243" y="161"/>
                    <a:pt x="162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8"/>
            <p:cNvSpPr/>
            <p:nvPr/>
          </p:nvSpPr>
          <p:spPr>
            <a:xfrm>
              <a:off x="5682125" y="2781875"/>
              <a:ext cx="15250" cy="57775"/>
            </a:xfrm>
            <a:custGeom>
              <a:avLst/>
              <a:gdLst/>
              <a:ahLst/>
              <a:cxnLst/>
              <a:rect l="l" t="t" r="r" b="b"/>
              <a:pathLst>
                <a:path w="610" h="2311" extrusionOk="0">
                  <a:moveTo>
                    <a:pt x="81" y="0"/>
                  </a:moveTo>
                  <a:lnTo>
                    <a:pt x="81" y="0"/>
                  </a:lnTo>
                  <a:cubicBezTo>
                    <a:pt x="0" y="726"/>
                    <a:pt x="81" y="1506"/>
                    <a:pt x="296" y="2205"/>
                  </a:cubicBezTo>
                  <a:cubicBezTo>
                    <a:pt x="320" y="2276"/>
                    <a:pt x="391" y="2310"/>
                    <a:pt x="456" y="2310"/>
                  </a:cubicBezTo>
                  <a:cubicBezTo>
                    <a:pt x="538" y="2310"/>
                    <a:pt x="610" y="2256"/>
                    <a:pt x="565" y="2151"/>
                  </a:cubicBezTo>
                  <a:cubicBezTo>
                    <a:pt x="377" y="1532"/>
                    <a:pt x="296" y="887"/>
                    <a:pt x="350" y="242"/>
                  </a:cubicBezTo>
                  <a:cubicBezTo>
                    <a:pt x="242" y="161"/>
                    <a:pt x="162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8"/>
            <p:cNvSpPr/>
            <p:nvPr/>
          </p:nvSpPr>
          <p:spPr>
            <a:xfrm>
              <a:off x="5712375" y="2802700"/>
              <a:ext cx="14900" cy="58250"/>
            </a:xfrm>
            <a:custGeom>
              <a:avLst/>
              <a:gdLst/>
              <a:ahLst/>
              <a:cxnLst/>
              <a:rect l="l" t="t" r="r" b="b"/>
              <a:pathLst>
                <a:path w="596" h="2330" extrusionOk="0">
                  <a:moveTo>
                    <a:pt x="81" y="0"/>
                  </a:moveTo>
                  <a:cubicBezTo>
                    <a:pt x="0" y="753"/>
                    <a:pt x="81" y="1506"/>
                    <a:pt x="296" y="2232"/>
                  </a:cubicBezTo>
                  <a:cubicBezTo>
                    <a:pt x="318" y="2299"/>
                    <a:pt x="379" y="2329"/>
                    <a:pt x="437" y="2329"/>
                  </a:cubicBezTo>
                  <a:cubicBezTo>
                    <a:pt x="518" y="2329"/>
                    <a:pt x="596" y="2272"/>
                    <a:pt x="565" y="2178"/>
                  </a:cubicBezTo>
                  <a:cubicBezTo>
                    <a:pt x="377" y="1560"/>
                    <a:pt x="296" y="888"/>
                    <a:pt x="323" y="242"/>
                  </a:cubicBezTo>
                  <a:cubicBezTo>
                    <a:pt x="242" y="162"/>
                    <a:pt x="161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8"/>
            <p:cNvSpPr/>
            <p:nvPr/>
          </p:nvSpPr>
          <p:spPr>
            <a:xfrm>
              <a:off x="5706325" y="2946525"/>
              <a:ext cx="18075" cy="57350"/>
            </a:xfrm>
            <a:custGeom>
              <a:avLst/>
              <a:gdLst/>
              <a:ahLst/>
              <a:cxnLst/>
              <a:rect l="l" t="t" r="r" b="b"/>
              <a:pathLst>
                <a:path w="723" h="2294" extrusionOk="0">
                  <a:moveTo>
                    <a:pt x="0" y="1"/>
                  </a:moveTo>
                  <a:cubicBezTo>
                    <a:pt x="0" y="753"/>
                    <a:pt x="135" y="1506"/>
                    <a:pt x="403" y="2205"/>
                  </a:cubicBezTo>
                  <a:cubicBezTo>
                    <a:pt x="434" y="2267"/>
                    <a:pt x="493" y="2293"/>
                    <a:pt x="548" y="2293"/>
                  </a:cubicBezTo>
                  <a:cubicBezTo>
                    <a:pt x="639" y="2293"/>
                    <a:pt x="722" y="2224"/>
                    <a:pt x="672" y="2124"/>
                  </a:cubicBezTo>
                  <a:cubicBezTo>
                    <a:pt x="430" y="1506"/>
                    <a:pt x="296" y="888"/>
                    <a:pt x="296" y="216"/>
                  </a:cubicBezTo>
                  <a:cubicBezTo>
                    <a:pt x="188" y="162"/>
                    <a:pt x="108" y="8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8"/>
            <p:cNvSpPr/>
            <p:nvPr/>
          </p:nvSpPr>
          <p:spPr>
            <a:xfrm>
              <a:off x="5745975" y="2974750"/>
              <a:ext cx="18325" cy="57350"/>
            </a:xfrm>
            <a:custGeom>
              <a:avLst/>
              <a:gdLst/>
              <a:ahLst/>
              <a:cxnLst/>
              <a:rect l="l" t="t" r="r" b="b"/>
              <a:pathLst>
                <a:path w="733" h="2294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753"/>
                    <a:pt x="135" y="1506"/>
                    <a:pt x="431" y="2205"/>
                  </a:cubicBezTo>
                  <a:cubicBezTo>
                    <a:pt x="451" y="2267"/>
                    <a:pt x="503" y="2293"/>
                    <a:pt x="556" y="2293"/>
                  </a:cubicBezTo>
                  <a:cubicBezTo>
                    <a:pt x="643" y="2293"/>
                    <a:pt x="733" y="2224"/>
                    <a:pt x="699" y="2125"/>
                  </a:cubicBezTo>
                  <a:cubicBezTo>
                    <a:pt x="431" y="1533"/>
                    <a:pt x="296" y="888"/>
                    <a:pt x="296" y="243"/>
                  </a:cubicBezTo>
                  <a:cubicBezTo>
                    <a:pt x="215" y="162"/>
                    <a:pt x="108" y="8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8"/>
            <p:cNvSpPr/>
            <p:nvPr/>
          </p:nvSpPr>
          <p:spPr>
            <a:xfrm>
              <a:off x="5784950" y="2996925"/>
              <a:ext cx="18275" cy="56900"/>
            </a:xfrm>
            <a:custGeom>
              <a:avLst/>
              <a:gdLst/>
              <a:ahLst/>
              <a:cxnLst/>
              <a:rect l="l" t="t" r="r" b="b"/>
              <a:pathLst>
                <a:path w="731" h="2276" extrusionOk="0">
                  <a:moveTo>
                    <a:pt x="28" y="1"/>
                  </a:moveTo>
                  <a:lnTo>
                    <a:pt x="28" y="1"/>
                  </a:lnTo>
                  <a:cubicBezTo>
                    <a:pt x="1" y="727"/>
                    <a:pt x="135" y="1480"/>
                    <a:pt x="431" y="2179"/>
                  </a:cubicBezTo>
                  <a:cubicBezTo>
                    <a:pt x="453" y="2246"/>
                    <a:pt x="514" y="2276"/>
                    <a:pt x="572" y="2276"/>
                  </a:cubicBezTo>
                  <a:cubicBezTo>
                    <a:pt x="653" y="2276"/>
                    <a:pt x="731" y="2218"/>
                    <a:pt x="700" y="2125"/>
                  </a:cubicBezTo>
                  <a:cubicBezTo>
                    <a:pt x="431" y="1506"/>
                    <a:pt x="323" y="861"/>
                    <a:pt x="296" y="216"/>
                  </a:cubicBezTo>
                  <a:cubicBezTo>
                    <a:pt x="216" y="135"/>
                    <a:pt x="108" y="82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8"/>
            <p:cNvSpPr/>
            <p:nvPr/>
          </p:nvSpPr>
          <p:spPr>
            <a:xfrm>
              <a:off x="5817875" y="3013075"/>
              <a:ext cx="18750" cy="57325"/>
            </a:xfrm>
            <a:custGeom>
              <a:avLst/>
              <a:gdLst/>
              <a:ahLst/>
              <a:cxnLst/>
              <a:rect l="l" t="t" r="r" b="b"/>
              <a:pathLst>
                <a:path w="750" h="2293" extrusionOk="0">
                  <a:moveTo>
                    <a:pt x="28" y="0"/>
                  </a:moveTo>
                  <a:cubicBezTo>
                    <a:pt x="1" y="753"/>
                    <a:pt x="162" y="1506"/>
                    <a:pt x="431" y="2205"/>
                  </a:cubicBezTo>
                  <a:cubicBezTo>
                    <a:pt x="452" y="2266"/>
                    <a:pt x="507" y="2293"/>
                    <a:pt x="564" y="2293"/>
                  </a:cubicBezTo>
                  <a:cubicBezTo>
                    <a:pt x="656" y="2293"/>
                    <a:pt x="750" y="2224"/>
                    <a:pt x="700" y="2124"/>
                  </a:cubicBezTo>
                  <a:cubicBezTo>
                    <a:pt x="458" y="1506"/>
                    <a:pt x="324" y="860"/>
                    <a:pt x="297" y="215"/>
                  </a:cubicBezTo>
                  <a:cubicBezTo>
                    <a:pt x="216" y="161"/>
                    <a:pt x="108" y="81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8"/>
            <p:cNvSpPr/>
            <p:nvPr/>
          </p:nvSpPr>
          <p:spPr>
            <a:xfrm>
              <a:off x="5852825" y="3031875"/>
              <a:ext cx="18350" cy="57350"/>
            </a:xfrm>
            <a:custGeom>
              <a:avLst/>
              <a:gdLst/>
              <a:ahLst/>
              <a:cxnLst/>
              <a:rect l="l" t="t" r="r" b="b"/>
              <a:pathLst>
                <a:path w="734" h="2294" extrusionOk="0">
                  <a:moveTo>
                    <a:pt x="28" y="1"/>
                  </a:moveTo>
                  <a:cubicBezTo>
                    <a:pt x="1" y="754"/>
                    <a:pt x="135" y="1506"/>
                    <a:pt x="431" y="2205"/>
                  </a:cubicBezTo>
                  <a:cubicBezTo>
                    <a:pt x="452" y="2267"/>
                    <a:pt x="504" y="2293"/>
                    <a:pt x="557" y="2293"/>
                  </a:cubicBezTo>
                  <a:cubicBezTo>
                    <a:pt x="643" y="2293"/>
                    <a:pt x="733" y="2224"/>
                    <a:pt x="700" y="2125"/>
                  </a:cubicBezTo>
                  <a:cubicBezTo>
                    <a:pt x="431" y="1533"/>
                    <a:pt x="324" y="888"/>
                    <a:pt x="297" y="216"/>
                  </a:cubicBezTo>
                  <a:cubicBezTo>
                    <a:pt x="216" y="162"/>
                    <a:pt x="108" y="82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8"/>
            <p:cNvSpPr/>
            <p:nvPr/>
          </p:nvSpPr>
          <p:spPr>
            <a:xfrm>
              <a:off x="5885775" y="3046675"/>
              <a:ext cx="18325" cy="57325"/>
            </a:xfrm>
            <a:custGeom>
              <a:avLst/>
              <a:gdLst/>
              <a:ahLst/>
              <a:cxnLst/>
              <a:rect l="l" t="t" r="r" b="b"/>
              <a:pathLst>
                <a:path w="733" h="2293" extrusionOk="0">
                  <a:moveTo>
                    <a:pt x="27" y="0"/>
                  </a:moveTo>
                  <a:cubicBezTo>
                    <a:pt x="0" y="753"/>
                    <a:pt x="135" y="1506"/>
                    <a:pt x="430" y="2205"/>
                  </a:cubicBezTo>
                  <a:cubicBezTo>
                    <a:pt x="451" y="2266"/>
                    <a:pt x="503" y="2293"/>
                    <a:pt x="556" y="2293"/>
                  </a:cubicBezTo>
                  <a:cubicBezTo>
                    <a:pt x="642" y="2293"/>
                    <a:pt x="732" y="2224"/>
                    <a:pt x="699" y="2124"/>
                  </a:cubicBezTo>
                  <a:cubicBezTo>
                    <a:pt x="430" y="1533"/>
                    <a:pt x="296" y="887"/>
                    <a:pt x="296" y="242"/>
                  </a:cubicBezTo>
                  <a:cubicBezTo>
                    <a:pt x="215" y="162"/>
                    <a:pt x="108" y="81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8"/>
            <p:cNvSpPr/>
            <p:nvPr/>
          </p:nvSpPr>
          <p:spPr>
            <a:xfrm>
              <a:off x="5923400" y="3060775"/>
              <a:ext cx="18000" cy="56900"/>
            </a:xfrm>
            <a:custGeom>
              <a:avLst/>
              <a:gdLst/>
              <a:ahLst/>
              <a:cxnLst/>
              <a:rect l="l" t="t" r="r" b="b"/>
              <a:pathLst>
                <a:path w="720" h="2276" extrusionOk="0">
                  <a:moveTo>
                    <a:pt x="1" y="1"/>
                  </a:moveTo>
                  <a:cubicBezTo>
                    <a:pt x="1" y="754"/>
                    <a:pt x="135" y="1479"/>
                    <a:pt x="404" y="2178"/>
                  </a:cubicBezTo>
                  <a:cubicBezTo>
                    <a:pt x="438" y="2246"/>
                    <a:pt x="505" y="2276"/>
                    <a:pt x="565" y="2276"/>
                  </a:cubicBezTo>
                  <a:cubicBezTo>
                    <a:pt x="649" y="2276"/>
                    <a:pt x="720" y="2218"/>
                    <a:pt x="673" y="2125"/>
                  </a:cubicBezTo>
                  <a:cubicBezTo>
                    <a:pt x="431" y="1506"/>
                    <a:pt x="296" y="861"/>
                    <a:pt x="270" y="216"/>
                  </a:cubicBezTo>
                  <a:cubicBezTo>
                    <a:pt x="189" y="135"/>
                    <a:pt x="108" y="8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8"/>
            <p:cNvSpPr/>
            <p:nvPr/>
          </p:nvSpPr>
          <p:spPr>
            <a:xfrm>
              <a:off x="5962400" y="3075575"/>
              <a:ext cx="17975" cy="56900"/>
            </a:xfrm>
            <a:custGeom>
              <a:avLst/>
              <a:gdLst/>
              <a:ahLst/>
              <a:cxnLst/>
              <a:rect l="l" t="t" r="r" b="b"/>
              <a:pathLst>
                <a:path w="719" h="2276" extrusionOk="0">
                  <a:moveTo>
                    <a:pt x="27" y="0"/>
                  </a:moveTo>
                  <a:lnTo>
                    <a:pt x="27" y="0"/>
                  </a:lnTo>
                  <a:cubicBezTo>
                    <a:pt x="0" y="753"/>
                    <a:pt x="134" y="1479"/>
                    <a:pt x="403" y="2178"/>
                  </a:cubicBezTo>
                  <a:cubicBezTo>
                    <a:pt x="437" y="2245"/>
                    <a:pt x="504" y="2275"/>
                    <a:pt x="564" y="2275"/>
                  </a:cubicBezTo>
                  <a:cubicBezTo>
                    <a:pt x="648" y="2275"/>
                    <a:pt x="719" y="2218"/>
                    <a:pt x="672" y="2124"/>
                  </a:cubicBezTo>
                  <a:cubicBezTo>
                    <a:pt x="430" y="1506"/>
                    <a:pt x="296" y="861"/>
                    <a:pt x="296" y="215"/>
                  </a:cubicBezTo>
                  <a:cubicBezTo>
                    <a:pt x="188" y="135"/>
                    <a:pt x="108" y="81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8"/>
            <p:cNvSpPr/>
            <p:nvPr/>
          </p:nvSpPr>
          <p:spPr>
            <a:xfrm>
              <a:off x="5747325" y="2818150"/>
              <a:ext cx="14875" cy="57800"/>
            </a:xfrm>
            <a:custGeom>
              <a:avLst/>
              <a:gdLst/>
              <a:ahLst/>
              <a:cxnLst/>
              <a:rect l="l" t="t" r="r" b="b"/>
              <a:pathLst>
                <a:path w="595" h="2312" extrusionOk="0">
                  <a:moveTo>
                    <a:pt x="81" y="1"/>
                  </a:moveTo>
                  <a:lnTo>
                    <a:pt x="81" y="1"/>
                  </a:lnTo>
                  <a:cubicBezTo>
                    <a:pt x="0" y="727"/>
                    <a:pt x="54" y="1479"/>
                    <a:pt x="296" y="2205"/>
                  </a:cubicBezTo>
                  <a:cubicBezTo>
                    <a:pt x="320" y="2277"/>
                    <a:pt x="386" y="2311"/>
                    <a:pt x="447" y="2311"/>
                  </a:cubicBezTo>
                  <a:cubicBezTo>
                    <a:pt x="524" y="2311"/>
                    <a:pt x="595" y="2256"/>
                    <a:pt x="565" y="2152"/>
                  </a:cubicBezTo>
                  <a:cubicBezTo>
                    <a:pt x="377" y="1533"/>
                    <a:pt x="296" y="888"/>
                    <a:pt x="323" y="243"/>
                  </a:cubicBezTo>
                  <a:lnTo>
                    <a:pt x="8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8"/>
            <p:cNvSpPr/>
            <p:nvPr/>
          </p:nvSpPr>
          <p:spPr>
            <a:xfrm>
              <a:off x="5786300" y="2828250"/>
              <a:ext cx="14925" cy="58225"/>
            </a:xfrm>
            <a:custGeom>
              <a:avLst/>
              <a:gdLst/>
              <a:ahLst/>
              <a:cxnLst/>
              <a:rect l="l" t="t" r="r" b="b"/>
              <a:pathLst>
                <a:path w="597" h="2329" extrusionOk="0">
                  <a:moveTo>
                    <a:pt x="81" y="0"/>
                  </a:moveTo>
                  <a:lnTo>
                    <a:pt x="81" y="0"/>
                  </a:lnTo>
                  <a:cubicBezTo>
                    <a:pt x="0" y="753"/>
                    <a:pt x="81" y="1506"/>
                    <a:pt x="296" y="2231"/>
                  </a:cubicBezTo>
                  <a:cubicBezTo>
                    <a:pt x="319" y="2299"/>
                    <a:pt x="379" y="2329"/>
                    <a:pt x="437" y="2329"/>
                  </a:cubicBezTo>
                  <a:cubicBezTo>
                    <a:pt x="519" y="2329"/>
                    <a:pt x="596" y="2271"/>
                    <a:pt x="565" y="2178"/>
                  </a:cubicBezTo>
                  <a:cubicBezTo>
                    <a:pt x="377" y="1559"/>
                    <a:pt x="296" y="887"/>
                    <a:pt x="323" y="242"/>
                  </a:cubicBezTo>
                  <a:cubicBezTo>
                    <a:pt x="242" y="161"/>
                    <a:pt x="162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8"/>
            <p:cNvSpPr/>
            <p:nvPr/>
          </p:nvSpPr>
          <p:spPr>
            <a:xfrm>
              <a:off x="5830650" y="2853100"/>
              <a:ext cx="14925" cy="57575"/>
            </a:xfrm>
            <a:custGeom>
              <a:avLst/>
              <a:gdLst/>
              <a:ahLst/>
              <a:cxnLst/>
              <a:rect l="l" t="t" r="r" b="b"/>
              <a:pathLst>
                <a:path w="597" h="2303" extrusionOk="0">
                  <a:moveTo>
                    <a:pt x="81" y="1"/>
                  </a:moveTo>
                  <a:lnTo>
                    <a:pt x="81" y="1"/>
                  </a:lnTo>
                  <a:cubicBezTo>
                    <a:pt x="1" y="727"/>
                    <a:pt x="81" y="1479"/>
                    <a:pt x="296" y="2205"/>
                  </a:cubicBezTo>
                  <a:cubicBezTo>
                    <a:pt x="319" y="2273"/>
                    <a:pt x="379" y="2303"/>
                    <a:pt x="438" y="2303"/>
                  </a:cubicBezTo>
                  <a:cubicBezTo>
                    <a:pt x="519" y="2303"/>
                    <a:pt x="597" y="2245"/>
                    <a:pt x="565" y="2151"/>
                  </a:cubicBezTo>
                  <a:cubicBezTo>
                    <a:pt x="377" y="1533"/>
                    <a:pt x="296" y="888"/>
                    <a:pt x="323" y="243"/>
                  </a:cubicBezTo>
                  <a:cubicBezTo>
                    <a:pt x="243" y="162"/>
                    <a:pt x="162" y="81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8"/>
            <p:cNvSpPr/>
            <p:nvPr/>
          </p:nvSpPr>
          <p:spPr>
            <a:xfrm>
              <a:off x="5866950" y="2869900"/>
              <a:ext cx="15225" cy="57850"/>
            </a:xfrm>
            <a:custGeom>
              <a:avLst/>
              <a:gdLst/>
              <a:ahLst/>
              <a:cxnLst/>
              <a:rect l="l" t="t" r="r" b="b"/>
              <a:pathLst>
                <a:path w="609" h="2314" extrusionOk="0">
                  <a:moveTo>
                    <a:pt x="81" y="1"/>
                  </a:moveTo>
                  <a:lnTo>
                    <a:pt x="81" y="1"/>
                  </a:lnTo>
                  <a:cubicBezTo>
                    <a:pt x="0" y="754"/>
                    <a:pt x="81" y="1506"/>
                    <a:pt x="296" y="2205"/>
                  </a:cubicBezTo>
                  <a:cubicBezTo>
                    <a:pt x="321" y="2279"/>
                    <a:pt x="396" y="2314"/>
                    <a:pt x="463" y="2314"/>
                  </a:cubicBezTo>
                  <a:cubicBezTo>
                    <a:pt x="542" y="2314"/>
                    <a:pt x="609" y="2266"/>
                    <a:pt x="565" y="2178"/>
                  </a:cubicBezTo>
                  <a:cubicBezTo>
                    <a:pt x="377" y="1533"/>
                    <a:pt x="296" y="888"/>
                    <a:pt x="350" y="243"/>
                  </a:cubicBezTo>
                  <a:cubicBezTo>
                    <a:pt x="242" y="162"/>
                    <a:pt x="162" y="82"/>
                    <a:pt x="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8"/>
            <p:cNvSpPr/>
            <p:nvPr/>
          </p:nvSpPr>
          <p:spPr>
            <a:xfrm>
              <a:off x="5909300" y="2892100"/>
              <a:ext cx="14875" cy="57775"/>
            </a:xfrm>
            <a:custGeom>
              <a:avLst/>
              <a:gdLst/>
              <a:ahLst/>
              <a:cxnLst/>
              <a:rect l="l" t="t" r="r" b="b"/>
              <a:pathLst>
                <a:path w="595" h="2311" extrusionOk="0">
                  <a:moveTo>
                    <a:pt x="81" y="0"/>
                  </a:moveTo>
                  <a:lnTo>
                    <a:pt x="81" y="0"/>
                  </a:lnTo>
                  <a:cubicBezTo>
                    <a:pt x="0" y="726"/>
                    <a:pt x="54" y="1479"/>
                    <a:pt x="296" y="2205"/>
                  </a:cubicBezTo>
                  <a:cubicBezTo>
                    <a:pt x="308" y="2276"/>
                    <a:pt x="372" y="2310"/>
                    <a:pt x="436" y="2310"/>
                  </a:cubicBezTo>
                  <a:cubicBezTo>
                    <a:pt x="516" y="2310"/>
                    <a:pt x="595" y="2256"/>
                    <a:pt x="565" y="2151"/>
                  </a:cubicBezTo>
                  <a:cubicBezTo>
                    <a:pt x="350" y="1532"/>
                    <a:pt x="269" y="887"/>
                    <a:pt x="323" y="242"/>
                  </a:cubicBezTo>
                  <a:cubicBezTo>
                    <a:pt x="242" y="161"/>
                    <a:pt x="161" y="81"/>
                    <a:pt x="8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8"/>
            <p:cNvSpPr/>
            <p:nvPr/>
          </p:nvSpPr>
          <p:spPr>
            <a:xfrm>
              <a:off x="5731850" y="2622575"/>
              <a:ext cx="14650" cy="52875"/>
            </a:xfrm>
            <a:custGeom>
              <a:avLst/>
              <a:gdLst/>
              <a:ahLst/>
              <a:cxnLst/>
              <a:rect l="l" t="t" r="r" b="b"/>
              <a:pathLst>
                <a:path w="586" h="2115" extrusionOk="0">
                  <a:moveTo>
                    <a:pt x="55" y="1"/>
                  </a:moveTo>
                  <a:lnTo>
                    <a:pt x="55" y="1"/>
                  </a:lnTo>
                  <a:cubicBezTo>
                    <a:pt x="1" y="673"/>
                    <a:pt x="81" y="1372"/>
                    <a:pt x="270" y="2017"/>
                  </a:cubicBezTo>
                  <a:cubicBezTo>
                    <a:pt x="292" y="2084"/>
                    <a:pt x="357" y="2114"/>
                    <a:pt x="419" y="2114"/>
                  </a:cubicBezTo>
                  <a:cubicBezTo>
                    <a:pt x="505" y="2114"/>
                    <a:pt x="585" y="2057"/>
                    <a:pt x="538" y="1963"/>
                  </a:cubicBezTo>
                  <a:cubicBezTo>
                    <a:pt x="350" y="1372"/>
                    <a:pt x="270" y="753"/>
                    <a:pt x="297" y="135"/>
                  </a:cubicBezTo>
                  <a:lnTo>
                    <a:pt x="55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8"/>
            <p:cNvSpPr/>
            <p:nvPr/>
          </p:nvSpPr>
          <p:spPr>
            <a:xfrm>
              <a:off x="5774200" y="2646775"/>
              <a:ext cx="14250" cy="53525"/>
            </a:xfrm>
            <a:custGeom>
              <a:avLst/>
              <a:gdLst/>
              <a:ahLst/>
              <a:cxnLst/>
              <a:rect l="l" t="t" r="r" b="b"/>
              <a:pathLst>
                <a:path w="570" h="2141" extrusionOk="0">
                  <a:moveTo>
                    <a:pt x="54" y="0"/>
                  </a:moveTo>
                  <a:lnTo>
                    <a:pt x="54" y="0"/>
                  </a:lnTo>
                  <a:cubicBezTo>
                    <a:pt x="0" y="673"/>
                    <a:pt x="54" y="1371"/>
                    <a:pt x="269" y="2044"/>
                  </a:cubicBezTo>
                  <a:cubicBezTo>
                    <a:pt x="292" y="2111"/>
                    <a:pt x="352" y="2141"/>
                    <a:pt x="411" y="2141"/>
                  </a:cubicBezTo>
                  <a:cubicBezTo>
                    <a:pt x="492" y="2141"/>
                    <a:pt x="569" y="2084"/>
                    <a:pt x="538" y="1990"/>
                  </a:cubicBezTo>
                  <a:cubicBezTo>
                    <a:pt x="350" y="1398"/>
                    <a:pt x="269" y="753"/>
                    <a:pt x="296" y="135"/>
                  </a:cubicBezTo>
                  <a:cubicBezTo>
                    <a:pt x="216" y="81"/>
                    <a:pt x="135" y="27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8"/>
            <p:cNvSpPr/>
            <p:nvPr/>
          </p:nvSpPr>
          <p:spPr>
            <a:xfrm>
              <a:off x="5815200" y="2673650"/>
              <a:ext cx="14625" cy="54900"/>
            </a:xfrm>
            <a:custGeom>
              <a:avLst/>
              <a:gdLst/>
              <a:ahLst/>
              <a:cxnLst/>
              <a:rect l="l" t="t" r="r" b="b"/>
              <a:pathLst>
                <a:path w="585" h="2196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700"/>
                    <a:pt x="81" y="1426"/>
                    <a:pt x="269" y="2098"/>
                  </a:cubicBezTo>
                  <a:cubicBezTo>
                    <a:pt x="292" y="2165"/>
                    <a:pt x="357" y="2195"/>
                    <a:pt x="419" y="2195"/>
                  </a:cubicBezTo>
                  <a:cubicBezTo>
                    <a:pt x="505" y="2195"/>
                    <a:pt x="585" y="2138"/>
                    <a:pt x="538" y="2044"/>
                  </a:cubicBezTo>
                  <a:cubicBezTo>
                    <a:pt x="350" y="1426"/>
                    <a:pt x="269" y="807"/>
                    <a:pt x="323" y="162"/>
                  </a:cubicBezTo>
                  <a:lnTo>
                    <a:pt x="54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8"/>
            <p:cNvSpPr/>
            <p:nvPr/>
          </p:nvSpPr>
          <p:spPr>
            <a:xfrm>
              <a:off x="5860900" y="2700550"/>
              <a:ext cx="14900" cy="55750"/>
            </a:xfrm>
            <a:custGeom>
              <a:avLst/>
              <a:gdLst/>
              <a:ahLst/>
              <a:cxnLst/>
              <a:rect l="l" t="t" r="r" b="b"/>
              <a:pathLst>
                <a:path w="596" h="2230" extrusionOk="0">
                  <a:moveTo>
                    <a:pt x="81" y="0"/>
                  </a:moveTo>
                  <a:cubicBezTo>
                    <a:pt x="1" y="726"/>
                    <a:pt x="81" y="1452"/>
                    <a:pt x="296" y="2124"/>
                  </a:cubicBezTo>
                  <a:cubicBezTo>
                    <a:pt x="320" y="2195"/>
                    <a:pt x="386" y="2230"/>
                    <a:pt x="447" y="2230"/>
                  </a:cubicBezTo>
                  <a:cubicBezTo>
                    <a:pt x="525" y="2230"/>
                    <a:pt x="595" y="2175"/>
                    <a:pt x="565" y="2070"/>
                  </a:cubicBezTo>
                  <a:cubicBezTo>
                    <a:pt x="350" y="1452"/>
                    <a:pt x="296" y="780"/>
                    <a:pt x="323" y="135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8"/>
            <p:cNvSpPr/>
            <p:nvPr/>
          </p:nvSpPr>
          <p:spPr>
            <a:xfrm>
              <a:off x="5907275" y="2718025"/>
              <a:ext cx="14225" cy="53400"/>
            </a:xfrm>
            <a:custGeom>
              <a:avLst/>
              <a:gdLst/>
              <a:ahLst/>
              <a:cxnLst/>
              <a:rect l="l" t="t" r="r" b="b"/>
              <a:pathLst>
                <a:path w="569" h="2136" extrusionOk="0">
                  <a:moveTo>
                    <a:pt x="54" y="0"/>
                  </a:moveTo>
                  <a:lnTo>
                    <a:pt x="54" y="0"/>
                  </a:lnTo>
                  <a:cubicBezTo>
                    <a:pt x="1" y="699"/>
                    <a:pt x="54" y="1371"/>
                    <a:pt x="269" y="2016"/>
                  </a:cubicBezTo>
                  <a:cubicBezTo>
                    <a:pt x="293" y="2100"/>
                    <a:pt x="359" y="2136"/>
                    <a:pt x="421" y="2136"/>
                  </a:cubicBezTo>
                  <a:cubicBezTo>
                    <a:pt x="498" y="2136"/>
                    <a:pt x="568" y="2079"/>
                    <a:pt x="538" y="1990"/>
                  </a:cubicBezTo>
                  <a:cubicBezTo>
                    <a:pt x="350" y="1371"/>
                    <a:pt x="269" y="726"/>
                    <a:pt x="296" y="81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8"/>
            <p:cNvSpPr/>
            <p:nvPr/>
          </p:nvSpPr>
          <p:spPr>
            <a:xfrm>
              <a:off x="5616925" y="2495075"/>
              <a:ext cx="15575" cy="79100"/>
            </a:xfrm>
            <a:custGeom>
              <a:avLst/>
              <a:gdLst/>
              <a:ahLst/>
              <a:cxnLst/>
              <a:rect l="l" t="t" r="r" b="b"/>
              <a:pathLst>
                <a:path w="623" h="3164" extrusionOk="0">
                  <a:moveTo>
                    <a:pt x="372" y="0"/>
                  </a:moveTo>
                  <a:cubicBezTo>
                    <a:pt x="324" y="0"/>
                    <a:pt x="280" y="29"/>
                    <a:pt x="269" y="100"/>
                  </a:cubicBezTo>
                  <a:cubicBezTo>
                    <a:pt x="1" y="1068"/>
                    <a:pt x="28" y="2090"/>
                    <a:pt x="323" y="3057"/>
                  </a:cubicBezTo>
                  <a:cubicBezTo>
                    <a:pt x="347" y="3129"/>
                    <a:pt x="413" y="3163"/>
                    <a:pt x="474" y="3163"/>
                  </a:cubicBezTo>
                  <a:cubicBezTo>
                    <a:pt x="552" y="3163"/>
                    <a:pt x="622" y="3109"/>
                    <a:pt x="592" y="3004"/>
                  </a:cubicBezTo>
                  <a:cubicBezTo>
                    <a:pt x="296" y="2090"/>
                    <a:pt x="269" y="1122"/>
                    <a:pt x="511" y="181"/>
                  </a:cubicBezTo>
                  <a:cubicBezTo>
                    <a:pt x="545" y="80"/>
                    <a:pt x="453" y="0"/>
                    <a:pt x="3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8"/>
            <p:cNvSpPr/>
            <p:nvPr/>
          </p:nvSpPr>
          <p:spPr>
            <a:xfrm>
              <a:off x="5663300" y="2314600"/>
              <a:ext cx="15975" cy="79225"/>
            </a:xfrm>
            <a:custGeom>
              <a:avLst/>
              <a:gdLst/>
              <a:ahLst/>
              <a:cxnLst/>
              <a:rect l="l" t="t" r="r" b="b"/>
              <a:pathLst>
                <a:path w="639" h="3169" extrusionOk="0">
                  <a:moveTo>
                    <a:pt x="364" y="1"/>
                  </a:moveTo>
                  <a:cubicBezTo>
                    <a:pt x="312" y="1"/>
                    <a:pt x="263" y="27"/>
                    <a:pt x="243" y="87"/>
                  </a:cubicBezTo>
                  <a:cubicBezTo>
                    <a:pt x="1" y="1055"/>
                    <a:pt x="28" y="2104"/>
                    <a:pt x="323" y="3072"/>
                  </a:cubicBezTo>
                  <a:cubicBezTo>
                    <a:pt x="346" y="3139"/>
                    <a:pt x="411" y="3169"/>
                    <a:pt x="473" y="3169"/>
                  </a:cubicBezTo>
                  <a:cubicBezTo>
                    <a:pt x="559" y="3169"/>
                    <a:pt x="639" y="3112"/>
                    <a:pt x="592" y="3018"/>
                  </a:cubicBezTo>
                  <a:cubicBezTo>
                    <a:pt x="296" y="2104"/>
                    <a:pt x="269" y="1109"/>
                    <a:pt x="511" y="195"/>
                  </a:cubicBezTo>
                  <a:cubicBezTo>
                    <a:pt x="545" y="77"/>
                    <a:pt x="452" y="1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5694900" y="2372775"/>
              <a:ext cx="15550" cy="79400"/>
            </a:xfrm>
            <a:custGeom>
              <a:avLst/>
              <a:gdLst/>
              <a:ahLst/>
              <a:cxnLst/>
              <a:rect l="l" t="t" r="r" b="b"/>
              <a:pathLst>
                <a:path w="622" h="3176" extrusionOk="0">
                  <a:moveTo>
                    <a:pt x="355" y="1"/>
                  </a:moveTo>
                  <a:cubicBezTo>
                    <a:pt x="307" y="1"/>
                    <a:pt x="262" y="30"/>
                    <a:pt x="242" y="99"/>
                  </a:cubicBezTo>
                  <a:cubicBezTo>
                    <a:pt x="0" y="1067"/>
                    <a:pt x="27" y="2116"/>
                    <a:pt x="323" y="3057"/>
                  </a:cubicBezTo>
                  <a:cubicBezTo>
                    <a:pt x="347" y="3140"/>
                    <a:pt x="413" y="3176"/>
                    <a:pt x="474" y="3176"/>
                  </a:cubicBezTo>
                  <a:cubicBezTo>
                    <a:pt x="552" y="3176"/>
                    <a:pt x="622" y="3119"/>
                    <a:pt x="592" y="3030"/>
                  </a:cubicBezTo>
                  <a:cubicBezTo>
                    <a:pt x="296" y="2116"/>
                    <a:pt x="269" y="1121"/>
                    <a:pt x="511" y="207"/>
                  </a:cubicBezTo>
                  <a:cubicBezTo>
                    <a:pt x="528" y="88"/>
                    <a:pt x="437" y="1"/>
                    <a:pt x="35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5730525" y="2412225"/>
              <a:ext cx="15975" cy="79075"/>
            </a:xfrm>
            <a:custGeom>
              <a:avLst/>
              <a:gdLst/>
              <a:ahLst/>
              <a:cxnLst/>
              <a:rect l="l" t="t" r="r" b="b"/>
              <a:pathLst>
                <a:path w="639" h="3163" extrusionOk="0">
                  <a:moveTo>
                    <a:pt x="361" y="1"/>
                  </a:moveTo>
                  <a:cubicBezTo>
                    <a:pt x="317" y="1"/>
                    <a:pt x="278" y="24"/>
                    <a:pt x="269" y="81"/>
                  </a:cubicBezTo>
                  <a:cubicBezTo>
                    <a:pt x="0" y="1075"/>
                    <a:pt x="27" y="2097"/>
                    <a:pt x="323" y="3065"/>
                  </a:cubicBezTo>
                  <a:cubicBezTo>
                    <a:pt x="345" y="3132"/>
                    <a:pt x="410" y="3162"/>
                    <a:pt x="472" y="3162"/>
                  </a:cubicBezTo>
                  <a:cubicBezTo>
                    <a:pt x="558" y="3162"/>
                    <a:pt x="638" y="3105"/>
                    <a:pt x="591" y="3011"/>
                  </a:cubicBezTo>
                  <a:cubicBezTo>
                    <a:pt x="296" y="2097"/>
                    <a:pt x="269" y="1129"/>
                    <a:pt x="511" y="188"/>
                  </a:cubicBezTo>
                  <a:cubicBezTo>
                    <a:pt x="546" y="83"/>
                    <a:pt x="444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5768150" y="2448025"/>
              <a:ext cx="15975" cy="78875"/>
            </a:xfrm>
            <a:custGeom>
              <a:avLst/>
              <a:gdLst/>
              <a:ahLst/>
              <a:cxnLst/>
              <a:rect l="l" t="t" r="r" b="b"/>
              <a:pathLst>
                <a:path w="639" h="3155" extrusionOk="0">
                  <a:moveTo>
                    <a:pt x="372" y="1"/>
                  </a:moveTo>
                  <a:cubicBezTo>
                    <a:pt x="324" y="1"/>
                    <a:pt x="279" y="30"/>
                    <a:pt x="269" y="100"/>
                  </a:cubicBezTo>
                  <a:cubicBezTo>
                    <a:pt x="1" y="1068"/>
                    <a:pt x="27" y="2090"/>
                    <a:pt x="323" y="3058"/>
                  </a:cubicBezTo>
                  <a:cubicBezTo>
                    <a:pt x="346" y="3125"/>
                    <a:pt x="411" y="3155"/>
                    <a:pt x="473" y="3155"/>
                  </a:cubicBezTo>
                  <a:cubicBezTo>
                    <a:pt x="559" y="3155"/>
                    <a:pt x="639" y="3098"/>
                    <a:pt x="592" y="3004"/>
                  </a:cubicBezTo>
                  <a:cubicBezTo>
                    <a:pt x="296" y="2090"/>
                    <a:pt x="269" y="1122"/>
                    <a:pt x="511" y="181"/>
                  </a:cubicBezTo>
                  <a:cubicBezTo>
                    <a:pt x="545" y="80"/>
                    <a:pt x="453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5811825" y="2487500"/>
              <a:ext cx="16000" cy="79075"/>
            </a:xfrm>
            <a:custGeom>
              <a:avLst/>
              <a:gdLst/>
              <a:ahLst/>
              <a:cxnLst/>
              <a:rect l="l" t="t" r="r" b="b"/>
              <a:pathLst>
                <a:path w="640" h="3163" extrusionOk="0">
                  <a:moveTo>
                    <a:pt x="362" y="1"/>
                  </a:moveTo>
                  <a:cubicBezTo>
                    <a:pt x="318" y="1"/>
                    <a:pt x="279" y="24"/>
                    <a:pt x="270" y="81"/>
                  </a:cubicBezTo>
                  <a:cubicBezTo>
                    <a:pt x="1" y="1075"/>
                    <a:pt x="28" y="2097"/>
                    <a:pt x="324" y="3065"/>
                  </a:cubicBezTo>
                  <a:cubicBezTo>
                    <a:pt x="346" y="3132"/>
                    <a:pt x="411" y="3162"/>
                    <a:pt x="473" y="3162"/>
                  </a:cubicBezTo>
                  <a:cubicBezTo>
                    <a:pt x="559" y="3162"/>
                    <a:pt x="639" y="3105"/>
                    <a:pt x="592" y="3011"/>
                  </a:cubicBezTo>
                  <a:cubicBezTo>
                    <a:pt x="324" y="2097"/>
                    <a:pt x="270" y="1129"/>
                    <a:pt x="512" y="188"/>
                  </a:cubicBezTo>
                  <a:cubicBezTo>
                    <a:pt x="547" y="83"/>
                    <a:pt x="445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8"/>
            <p:cNvSpPr/>
            <p:nvPr/>
          </p:nvSpPr>
          <p:spPr>
            <a:xfrm>
              <a:off x="5853500" y="2509850"/>
              <a:ext cx="15575" cy="79100"/>
            </a:xfrm>
            <a:custGeom>
              <a:avLst/>
              <a:gdLst/>
              <a:ahLst/>
              <a:cxnLst/>
              <a:rect l="l" t="t" r="r" b="b"/>
              <a:pathLst>
                <a:path w="623" h="3164" extrusionOk="0">
                  <a:moveTo>
                    <a:pt x="359" y="1"/>
                  </a:moveTo>
                  <a:cubicBezTo>
                    <a:pt x="310" y="1"/>
                    <a:pt x="263" y="30"/>
                    <a:pt x="243" y="101"/>
                  </a:cubicBezTo>
                  <a:cubicBezTo>
                    <a:pt x="1" y="1068"/>
                    <a:pt x="28" y="2090"/>
                    <a:pt x="323" y="3058"/>
                  </a:cubicBezTo>
                  <a:cubicBezTo>
                    <a:pt x="347" y="3129"/>
                    <a:pt x="413" y="3164"/>
                    <a:pt x="475" y="3164"/>
                  </a:cubicBezTo>
                  <a:cubicBezTo>
                    <a:pt x="552" y="3164"/>
                    <a:pt x="622" y="3109"/>
                    <a:pt x="592" y="3004"/>
                  </a:cubicBezTo>
                  <a:cubicBezTo>
                    <a:pt x="297" y="2090"/>
                    <a:pt x="270" y="1122"/>
                    <a:pt x="512" y="181"/>
                  </a:cubicBezTo>
                  <a:cubicBezTo>
                    <a:pt x="528" y="81"/>
                    <a:pt x="440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8"/>
            <p:cNvSpPr/>
            <p:nvPr/>
          </p:nvSpPr>
          <p:spPr>
            <a:xfrm>
              <a:off x="5892500" y="2527000"/>
              <a:ext cx="16250" cy="79225"/>
            </a:xfrm>
            <a:custGeom>
              <a:avLst/>
              <a:gdLst/>
              <a:ahLst/>
              <a:cxnLst/>
              <a:rect l="l" t="t" r="r" b="b"/>
              <a:pathLst>
                <a:path w="650" h="3169" extrusionOk="0">
                  <a:moveTo>
                    <a:pt x="382" y="0"/>
                  </a:moveTo>
                  <a:cubicBezTo>
                    <a:pt x="335" y="0"/>
                    <a:pt x="289" y="27"/>
                    <a:pt x="269" y="87"/>
                  </a:cubicBezTo>
                  <a:cubicBezTo>
                    <a:pt x="0" y="1055"/>
                    <a:pt x="27" y="2103"/>
                    <a:pt x="350" y="3071"/>
                  </a:cubicBezTo>
                  <a:cubicBezTo>
                    <a:pt x="361" y="3138"/>
                    <a:pt x="419" y="3168"/>
                    <a:pt x="479" y="3168"/>
                  </a:cubicBezTo>
                  <a:cubicBezTo>
                    <a:pt x="563" y="3168"/>
                    <a:pt x="650" y="3111"/>
                    <a:pt x="618" y="3017"/>
                  </a:cubicBezTo>
                  <a:cubicBezTo>
                    <a:pt x="323" y="2103"/>
                    <a:pt x="296" y="1108"/>
                    <a:pt x="511" y="194"/>
                  </a:cubicBezTo>
                  <a:cubicBezTo>
                    <a:pt x="545" y="76"/>
                    <a:pt x="462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8"/>
            <p:cNvSpPr/>
            <p:nvPr/>
          </p:nvSpPr>
          <p:spPr>
            <a:xfrm>
              <a:off x="5757400" y="2113300"/>
              <a:ext cx="20200" cy="78150"/>
            </a:xfrm>
            <a:custGeom>
              <a:avLst/>
              <a:gdLst/>
              <a:ahLst/>
              <a:cxnLst/>
              <a:rect l="l" t="t" r="r" b="b"/>
              <a:pathLst>
                <a:path w="808" h="3126" extrusionOk="0">
                  <a:moveTo>
                    <a:pt x="633" y="1"/>
                  </a:moveTo>
                  <a:cubicBezTo>
                    <a:pt x="593" y="1"/>
                    <a:pt x="556" y="22"/>
                    <a:pt x="538" y="74"/>
                  </a:cubicBezTo>
                  <a:cubicBezTo>
                    <a:pt x="135" y="988"/>
                    <a:pt x="0" y="2010"/>
                    <a:pt x="162" y="3005"/>
                  </a:cubicBezTo>
                  <a:cubicBezTo>
                    <a:pt x="175" y="3085"/>
                    <a:pt x="249" y="3126"/>
                    <a:pt x="316" y="3126"/>
                  </a:cubicBezTo>
                  <a:cubicBezTo>
                    <a:pt x="383" y="3126"/>
                    <a:pt x="444" y="3085"/>
                    <a:pt x="431" y="3005"/>
                  </a:cubicBezTo>
                  <a:cubicBezTo>
                    <a:pt x="269" y="2064"/>
                    <a:pt x="404" y="1069"/>
                    <a:pt x="753" y="182"/>
                  </a:cubicBezTo>
                  <a:cubicBezTo>
                    <a:pt x="808" y="91"/>
                    <a:pt x="715" y="1"/>
                    <a:pt x="63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8"/>
            <p:cNvSpPr/>
            <p:nvPr/>
          </p:nvSpPr>
          <p:spPr>
            <a:xfrm>
              <a:off x="5784950" y="2177850"/>
              <a:ext cx="20425" cy="78800"/>
            </a:xfrm>
            <a:custGeom>
              <a:avLst/>
              <a:gdLst/>
              <a:ahLst/>
              <a:cxnLst/>
              <a:rect l="l" t="t" r="r" b="b"/>
              <a:pathLst>
                <a:path w="817" h="3152" extrusionOk="0">
                  <a:moveTo>
                    <a:pt x="632" y="0"/>
                  </a:moveTo>
                  <a:cubicBezTo>
                    <a:pt x="592" y="0"/>
                    <a:pt x="555" y="22"/>
                    <a:pt x="538" y="73"/>
                  </a:cubicBezTo>
                  <a:cubicBezTo>
                    <a:pt x="135" y="1014"/>
                    <a:pt x="1" y="2036"/>
                    <a:pt x="162" y="3030"/>
                  </a:cubicBezTo>
                  <a:cubicBezTo>
                    <a:pt x="175" y="3111"/>
                    <a:pt x="249" y="3151"/>
                    <a:pt x="317" y="3151"/>
                  </a:cubicBezTo>
                  <a:cubicBezTo>
                    <a:pt x="384" y="3151"/>
                    <a:pt x="444" y="3111"/>
                    <a:pt x="431" y="3030"/>
                  </a:cubicBezTo>
                  <a:cubicBezTo>
                    <a:pt x="296" y="2063"/>
                    <a:pt x="404" y="1095"/>
                    <a:pt x="780" y="208"/>
                  </a:cubicBezTo>
                  <a:cubicBezTo>
                    <a:pt x="817" y="98"/>
                    <a:pt x="716" y="0"/>
                    <a:pt x="63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8"/>
            <p:cNvSpPr/>
            <p:nvPr/>
          </p:nvSpPr>
          <p:spPr>
            <a:xfrm>
              <a:off x="5809825" y="2225875"/>
              <a:ext cx="20225" cy="78500"/>
            </a:xfrm>
            <a:custGeom>
              <a:avLst/>
              <a:gdLst/>
              <a:ahLst/>
              <a:cxnLst/>
              <a:rect l="l" t="t" r="r" b="b"/>
              <a:pathLst>
                <a:path w="809" h="3140" extrusionOk="0">
                  <a:moveTo>
                    <a:pt x="630" y="1"/>
                  </a:moveTo>
                  <a:cubicBezTo>
                    <a:pt x="588" y="1"/>
                    <a:pt x="544" y="19"/>
                    <a:pt x="511" y="61"/>
                  </a:cubicBezTo>
                  <a:cubicBezTo>
                    <a:pt x="135" y="1002"/>
                    <a:pt x="0" y="2023"/>
                    <a:pt x="162" y="3018"/>
                  </a:cubicBezTo>
                  <a:cubicBezTo>
                    <a:pt x="175" y="3099"/>
                    <a:pt x="249" y="3139"/>
                    <a:pt x="316" y="3139"/>
                  </a:cubicBezTo>
                  <a:cubicBezTo>
                    <a:pt x="383" y="3139"/>
                    <a:pt x="444" y="3099"/>
                    <a:pt x="430" y="3018"/>
                  </a:cubicBezTo>
                  <a:cubicBezTo>
                    <a:pt x="269" y="2077"/>
                    <a:pt x="377" y="1082"/>
                    <a:pt x="753" y="222"/>
                  </a:cubicBezTo>
                  <a:cubicBezTo>
                    <a:pt x="809" y="92"/>
                    <a:pt x="724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8"/>
            <p:cNvSpPr/>
            <p:nvPr/>
          </p:nvSpPr>
          <p:spPr>
            <a:xfrm>
              <a:off x="5836025" y="2268575"/>
              <a:ext cx="20225" cy="78625"/>
            </a:xfrm>
            <a:custGeom>
              <a:avLst/>
              <a:gdLst/>
              <a:ahLst/>
              <a:cxnLst/>
              <a:rect l="l" t="t" r="r" b="b"/>
              <a:pathLst>
                <a:path w="809" h="3145" extrusionOk="0">
                  <a:moveTo>
                    <a:pt x="631" y="1"/>
                  </a:moveTo>
                  <a:cubicBezTo>
                    <a:pt x="592" y="1"/>
                    <a:pt x="556" y="22"/>
                    <a:pt x="538" y="73"/>
                  </a:cubicBezTo>
                  <a:cubicBezTo>
                    <a:pt x="135" y="987"/>
                    <a:pt x="1" y="2009"/>
                    <a:pt x="162" y="3004"/>
                  </a:cubicBezTo>
                  <a:cubicBezTo>
                    <a:pt x="176" y="3098"/>
                    <a:pt x="249" y="3145"/>
                    <a:pt x="317" y="3145"/>
                  </a:cubicBezTo>
                  <a:cubicBezTo>
                    <a:pt x="384" y="3145"/>
                    <a:pt x="444" y="3098"/>
                    <a:pt x="431" y="3004"/>
                  </a:cubicBezTo>
                  <a:cubicBezTo>
                    <a:pt x="270" y="2063"/>
                    <a:pt x="377" y="1095"/>
                    <a:pt x="754" y="208"/>
                  </a:cubicBezTo>
                  <a:cubicBezTo>
                    <a:pt x="808" y="98"/>
                    <a:pt x="71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8"/>
            <p:cNvSpPr/>
            <p:nvPr/>
          </p:nvSpPr>
          <p:spPr>
            <a:xfrm>
              <a:off x="5862925" y="2308900"/>
              <a:ext cx="20425" cy="78400"/>
            </a:xfrm>
            <a:custGeom>
              <a:avLst/>
              <a:gdLst/>
              <a:ahLst/>
              <a:cxnLst/>
              <a:rect l="l" t="t" r="r" b="b"/>
              <a:pathLst>
                <a:path w="817" h="3136" extrusionOk="0">
                  <a:moveTo>
                    <a:pt x="631" y="1"/>
                  </a:moveTo>
                  <a:cubicBezTo>
                    <a:pt x="591" y="1"/>
                    <a:pt x="555" y="22"/>
                    <a:pt x="538" y="73"/>
                  </a:cubicBezTo>
                  <a:cubicBezTo>
                    <a:pt x="135" y="988"/>
                    <a:pt x="0" y="2009"/>
                    <a:pt x="161" y="3004"/>
                  </a:cubicBezTo>
                  <a:cubicBezTo>
                    <a:pt x="174" y="3094"/>
                    <a:pt x="243" y="3135"/>
                    <a:pt x="308" y="3135"/>
                  </a:cubicBezTo>
                  <a:cubicBezTo>
                    <a:pt x="379" y="3135"/>
                    <a:pt x="444" y="3088"/>
                    <a:pt x="430" y="3004"/>
                  </a:cubicBezTo>
                  <a:cubicBezTo>
                    <a:pt x="269" y="2063"/>
                    <a:pt x="403" y="1095"/>
                    <a:pt x="780" y="208"/>
                  </a:cubicBezTo>
                  <a:cubicBezTo>
                    <a:pt x="816" y="98"/>
                    <a:pt x="716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8"/>
            <p:cNvSpPr/>
            <p:nvPr/>
          </p:nvSpPr>
          <p:spPr>
            <a:xfrm>
              <a:off x="5888450" y="2356175"/>
              <a:ext cx="20175" cy="79250"/>
            </a:xfrm>
            <a:custGeom>
              <a:avLst/>
              <a:gdLst/>
              <a:ahLst/>
              <a:cxnLst/>
              <a:rect l="l" t="t" r="r" b="b"/>
              <a:pathLst>
                <a:path w="807" h="3170" extrusionOk="0">
                  <a:moveTo>
                    <a:pt x="631" y="1"/>
                  </a:moveTo>
                  <a:cubicBezTo>
                    <a:pt x="585" y="1"/>
                    <a:pt x="539" y="27"/>
                    <a:pt x="512" y="91"/>
                  </a:cubicBezTo>
                  <a:cubicBezTo>
                    <a:pt x="135" y="1005"/>
                    <a:pt x="1" y="2027"/>
                    <a:pt x="162" y="3048"/>
                  </a:cubicBezTo>
                  <a:cubicBezTo>
                    <a:pt x="176" y="3129"/>
                    <a:pt x="249" y="3169"/>
                    <a:pt x="317" y="3169"/>
                  </a:cubicBezTo>
                  <a:cubicBezTo>
                    <a:pt x="384" y="3169"/>
                    <a:pt x="444" y="3129"/>
                    <a:pt x="431" y="3048"/>
                  </a:cubicBezTo>
                  <a:cubicBezTo>
                    <a:pt x="270" y="2081"/>
                    <a:pt x="377" y="1113"/>
                    <a:pt x="754" y="226"/>
                  </a:cubicBezTo>
                  <a:cubicBezTo>
                    <a:pt x="807" y="101"/>
                    <a:pt x="719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8"/>
            <p:cNvSpPr/>
            <p:nvPr/>
          </p:nvSpPr>
          <p:spPr>
            <a:xfrm>
              <a:off x="5916675" y="2387550"/>
              <a:ext cx="20225" cy="78375"/>
            </a:xfrm>
            <a:custGeom>
              <a:avLst/>
              <a:gdLst/>
              <a:ahLst/>
              <a:cxnLst/>
              <a:rect l="l" t="t" r="r" b="b"/>
              <a:pathLst>
                <a:path w="809" h="3135" extrusionOk="0">
                  <a:moveTo>
                    <a:pt x="631" y="0"/>
                  </a:moveTo>
                  <a:cubicBezTo>
                    <a:pt x="592" y="0"/>
                    <a:pt x="556" y="21"/>
                    <a:pt x="539" y="73"/>
                  </a:cubicBezTo>
                  <a:cubicBezTo>
                    <a:pt x="135" y="987"/>
                    <a:pt x="1" y="2009"/>
                    <a:pt x="162" y="3003"/>
                  </a:cubicBezTo>
                  <a:cubicBezTo>
                    <a:pt x="175" y="3094"/>
                    <a:pt x="244" y="3134"/>
                    <a:pt x="309" y="3134"/>
                  </a:cubicBezTo>
                  <a:cubicBezTo>
                    <a:pt x="379" y="3134"/>
                    <a:pt x="445" y="3087"/>
                    <a:pt x="431" y="3003"/>
                  </a:cubicBezTo>
                  <a:cubicBezTo>
                    <a:pt x="270" y="2062"/>
                    <a:pt x="404" y="1094"/>
                    <a:pt x="754" y="207"/>
                  </a:cubicBezTo>
                  <a:cubicBezTo>
                    <a:pt x="809" y="97"/>
                    <a:pt x="714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8"/>
            <p:cNvSpPr/>
            <p:nvPr/>
          </p:nvSpPr>
          <p:spPr>
            <a:xfrm>
              <a:off x="5838300" y="1903700"/>
              <a:ext cx="36800" cy="73200"/>
            </a:xfrm>
            <a:custGeom>
              <a:avLst/>
              <a:gdLst/>
              <a:ahLst/>
              <a:cxnLst/>
              <a:rect l="l" t="t" r="r" b="b"/>
              <a:pathLst>
                <a:path w="1472" h="2928" extrusionOk="0">
                  <a:moveTo>
                    <a:pt x="1281" y="1"/>
                  </a:moveTo>
                  <a:cubicBezTo>
                    <a:pt x="1253" y="1"/>
                    <a:pt x="1225" y="13"/>
                    <a:pt x="1200" y="44"/>
                  </a:cubicBezTo>
                  <a:cubicBezTo>
                    <a:pt x="555" y="823"/>
                    <a:pt x="152" y="1764"/>
                    <a:pt x="17" y="2759"/>
                  </a:cubicBezTo>
                  <a:cubicBezTo>
                    <a:pt x="1" y="2859"/>
                    <a:pt x="87" y="2927"/>
                    <a:pt x="161" y="2927"/>
                  </a:cubicBezTo>
                  <a:cubicBezTo>
                    <a:pt x="207" y="2927"/>
                    <a:pt x="249" y="2901"/>
                    <a:pt x="259" y="2840"/>
                  </a:cubicBezTo>
                  <a:cubicBezTo>
                    <a:pt x="394" y="1872"/>
                    <a:pt x="770" y="985"/>
                    <a:pt x="1388" y="232"/>
                  </a:cubicBezTo>
                  <a:cubicBezTo>
                    <a:pt x="1472" y="149"/>
                    <a:pt x="1378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5855800" y="1956800"/>
              <a:ext cx="37300" cy="73675"/>
            </a:xfrm>
            <a:custGeom>
              <a:avLst/>
              <a:gdLst/>
              <a:ahLst/>
              <a:cxnLst/>
              <a:rect l="l" t="t" r="r" b="b"/>
              <a:pathLst>
                <a:path w="1492" h="2947" extrusionOk="0">
                  <a:moveTo>
                    <a:pt x="1282" y="1"/>
                  </a:moveTo>
                  <a:cubicBezTo>
                    <a:pt x="1253" y="1"/>
                    <a:pt x="1223" y="13"/>
                    <a:pt x="1199" y="43"/>
                  </a:cubicBezTo>
                  <a:cubicBezTo>
                    <a:pt x="554" y="823"/>
                    <a:pt x="151" y="1764"/>
                    <a:pt x="16" y="2759"/>
                  </a:cubicBezTo>
                  <a:cubicBezTo>
                    <a:pt x="0" y="2872"/>
                    <a:pt x="91" y="2946"/>
                    <a:pt x="172" y="2946"/>
                  </a:cubicBezTo>
                  <a:cubicBezTo>
                    <a:pt x="226" y="2946"/>
                    <a:pt x="274" y="2914"/>
                    <a:pt x="285" y="2839"/>
                  </a:cubicBezTo>
                  <a:cubicBezTo>
                    <a:pt x="393" y="1898"/>
                    <a:pt x="796" y="984"/>
                    <a:pt x="1387" y="258"/>
                  </a:cubicBezTo>
                  <a:cubicBezTo>
                    <a:pt x="1492" y="154"/>
                    <a:pt x="1385" y="1"/>
                    <a:pt x="12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5873275" y="2008475"/>
              <a:ext cx="37400" cy="73450"/>
            </a:xfrm>
            <a:custGeom>
              <a:avLst/>
              <a:gdLst/>
              <a:ahLst/>
              <a:cxnLst/>
              <a:rect l="l" t="t" r="r" b="b"/>
              <a:pathLst>
                <a:path w="1496" h="2938" extrusionOk="0">
                  <a:moveTo>
                    <a:pt x="1313" y="0"/>
                  </a:moveTo>
                  <a:cubicBezTo>
                    <a:pt x="1283" y="0"/>
                    <a:pt x="1252" y="14"/>
                    <a:pt x="1226" y="46"/>
                  </a:cubicBezTo>
                  <a:cubicBezTo>
                    <a:pt x="581" y="826"/>
                    <a:pt x="151" y="1767"/>
                    <a:pt x="16" y="2762"/>
                  </a:cubicBezTo>
                  <a:cubicBezTo>
                    <a:pt x="0" y="2874"/>
                    <a:pt x="89" y="2938"/>
                    <a:pt x="169" y="2938"/>
                  </a:cubicBezTo>
                  <a:cubicBezTo>
                    <a:pt x="223" y="2938"/>
                    <a:pt x="274" y="2908"/>
                    <a:pt x="285" y="2842"/>
                  </a:cubicBezTo>
                  <a:cubicBezTo>
                    <a:pt x="420" y="1875"/>
                    <a:pt x="796" y="987"/>
                    <a:pt x="1414" y="235"/>
                  </a:cubicBezTo>
                  <a:cubicBezTo>
                    <a:pt x="1496" y="133"/>
                    <a:pt x="1408" y="0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8"/>
            <p:cNvSpPr/>
            <p:nvPr/>
          </p:nvSpPr>
          <p:spPr>
            <a:xfrm>
              <a:off x="5898800" y="2066625"/>
              <a:ext cx="37525" cy="73400"/>
            </a:xfrm>
            <a:custGeom>
              <a:avLst/>
              <a:gdLst/>
              <a:ahLst/>
              <a:cxnLst/>
              <a:rect l="l" t="t" r="r" b="b"/>
              <a:pathLst>
                <a:path w="1501" h="2936" extrusionOk="0">
                  <a:moveTo>
                    <a:pt x="1301" y="1"/>
                  </a:moveTo>
                  <a:cubicBezTo>
                    <a:pt x="1275" y="1"/>
                    <a:pt x="1249" y="10"/>
                    <a:pt x="1227" y="33"/>
                  </a:cubicBezTo>
                  <a:cubicBezTo>
                    <a:pt x="581" y="812"/>
                    <a:pt x="151" y="1753"/>
                    <a:pt x="17" y="2748"/>
                  </a:cubicBezTo>
                  <a:cubicBezTo>
                    <a:pt x="1" y="2861"/>
                    <a:pt x="92" y="2936"/>
                    <a:pt x="173" y="2936"/>
                  </a:cubicBezTo>
                  <a:cubicBezTo>
                    <a:pt x="226" y="2936"/>
                    <a:pt x="275" y="2903"/>
                    <a:pt x="286" y="2828"/>
                  </a:cubicBezTo>
                  <a:cubicBezTo>
                    <a:pt x="420" y="1887"/>
                    <a:pt x="797" y="973"/>
                    <a:pt x="1415" y="248"/>
                  </a:cubicBezTo>
                  <a:cubicBezTo>
                    <a:pt x="1500" y="141"/>
                    <a:pt x="1400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8"/>
            <p:cNvSpPr/>
            <p:nvPr/>
          </p:nvSpPr>
          <p:spPr>
            <a:xfrm>
              <a:off x="5916950" y="2116000"/>
              <a:ext cx="36750" cy="73275"/>
            </a:xfrm>
            <a:custGeom>
              <a:avLst/>
              <a:gdLst/>
              <a:ahLst/>
              <a:cxnLst/>
              <a:rect l="l" t="t" r="r" b="b"/>
              <a:pathLst>
                <a:path w="1470" h="2931" extrusionOk="0">
                  <a:moveTo>
                    <a:pt x="1287" y="1"/>
                  </a:moveTo>
                  <a:cubicBezTo>
                    <a:pt x="1257" y="1"/>
                    <a:pt x="1226" y="14"/>
                    <a:pt x="1200" y="47"/>
                  </a:cubicBezTo>
                  <a:cubicBezTo>
                    <a:pt x="554" y="827"/>
                    <a:pt x="151" y="1767"/>
                    <a:pt x="17" y="2762"/>
                  </a:cubicBezTo>
                  <a:cubicBezTo>
                    <a:pt x="0" y="2862"/>
                    <a:pt x="86" y="2931"/>
                    <a:pt x="161" y="2931"/>
                  </a:cubicBezTo>
                  <a:cubicBezTo>
                    <a:pt x="207" y="2931"/>
                    <a:pt x="248" y="2904"/>
                    <a:pt x="259" y="2843"/>
                  </a:cubicBezTo>
                  <a:cubicBezTo>
                    <a:pt x="393" y="1875"/>
                    <a:pt x="770" y="988"/>
                    <a:pt x="1388" y="235"/>
                  </a:cubicBezTo>
                  <a:cubicBezTo>
                    <a:pt x="1469" y="133"/>
                    <a:pt x="1381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5934425" y="2167350"/>
              <a:ext cx="37450" cy="73200"/>
            </a:xfrm>
            <a:custGeom>
              <a:avLst/>
              <a:gdLst/>
              <a:ahLst/>
              <a:cxnLst/>
              <a:rect l="l" t="t" r="r" b="b"/>
              <a:pathLst>
                <a:path w="1498" h="2928" extrusionOk="0">
                  <a:moveTo>
                    <a:pt x="1296" y="1"/>
                  </a:moveTo>
                  <a:cubicBezTo>
                    <a:pt x="1264" y="1"/>
                    <a:pt x="1230" y="11"/>
                    <a:pt x="1200" y="36"/>
                  </a:cubicBezTo>
                  <a:cubicBezTo>
                    <a:pt x="554" y="816"/>
                    <a:pt x="151" y="1757"/>
                    <a:pt x="17" y="2751"/>
                  </a:cubicBezTo>
                  <a:cubicBezTo>
                    <a:pt x="1" y="2863"/>
                    <a:pt x="89" y="2928"/>
                    <a:pt x="169" y="2928"/>
                  </a:cubicBezTo>
                  <a:cubicBezTo>
                    <a:pt x="224" y="2928"/>
                    <a:pt x="275" y="2897"/>
                    <a:pt x="286" y="2832"/>
                  </a:cubicBezTo>
                  <a:cubicBezTo>
                    <a:pt x="393" y="1864"/>
                    <a:pt x="796" y="977"/>
                    <a:pt x="1415" y="224"/>
                  </a:cubicBezTo>
                  <a:cubicBezTo>
                    <a:pt x="1498" y="121"/>
                    <a:pt x="1405" y="1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5953650" y="2234575"/>
              <a:ext cx="37050" cy="73175"/>
            </a:xfrm>
            <a:custGeom>
              <a:avLst/>
              <a:gdLst/>
              <a:ahLst/>
              <a:cxnLst/>
              <a:rect l="l" t="t" r="r" b="b"/>
              <a:pathLst>
                <a:path w="1482" h="2927" extrusionOk="0">
                  <a:moveTo>
                    <a:pt x="1292" y="0"/>
                  </a:moveTo>
                  <a:cubicBezTo>
                    <a:pt x="1264" y="0"/>
                    <a:pt x="1235" y="11"/>
                    <a:pt x="1210" y="35"/>
                  </a:cubicBezTo>
                  <a:cubicBezTo>
                    <a:pt x="565" y="815"/>
                    <a:pt x="135" y="1756"/>
                    <a:pt x="1" y="2751"/>
                  </a:cubicBezTo>
                  <a:cubicBezTo>
                    <a:pt x="1" y="2863"/>
                    <a:pt x="86" y="2927"/>
                    <a:pt x="161" y="2927"/>
                  </a:cubicBezTo>
                  <a:cubicBezTo>
                    <a:pt x="212" y="2927"/>
                    <a:pt x="258" y="2897"/>
                    <a:pt x="269" y="2831"/>
                  </a:cubicBezTo>
                  <a:cubicBezTo>
                    <a:pt x="404" y="1864"/>
                    <a:pt x="780" y="976"/>
                    <a:pt x="1398" y="224"/>
                  </a:cubicBezTo>
                  <a:cubicBezTo>
                    <a:pt x="1481" y="120"/>
                    <a:pt x="1388" y="0"/>
                    <a:pt x="12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8"/>
            <p:cNvSpPr/>
            <p:nvPr/>
          </p:nvSpPr>
          <p:spPr>
            <a:xfrm>
              <a:off x="5971375" y="2279325"/>
              <a:ext cx="37275" cy="73275"/>
            </a:xfrm>
            <a:custGeom>
              <a:avLst/>
              <a:gdLst/>
              <a:ahLst/>
              <a:cxnLst/>
              <a:rect l="l" t="t" r="r" b="b"/>
              <a:pathLst>
                <a:path w="1491" h="2931" extrusionOk="0">
                  <a:moveTo>
                    <a:pt x="1291" y="0"/>
                  </a:moveTo>
                  <a:cubicBezTo>
                    <a:pt x="1259" y="0"/>
                    <a:pt x="1226" y="14"/>
                    <a:pt x="1200" y="47"/>
                  </a:cubicBezTo>
                  <a:cubicBezTo>
                    <a:pt x="555" y="826"/>
                    <a:pt x="152" y="1767"/>
                    <a:pt x="17" y="2762"/>
                  </a:cubicBezTo>
                  <a:cubicBezTo>
                    <a:pt x="1" y="2862"/>
                    <a:pt x="97" y="2931"/>
                    <a:pt x="179" y="2931"/>
                  </a:cubicBezTo>
                  <a:cubicBezTo>
                    <a:pt x="230" y="2931"/>
                    <a:pt x="276" y="2904"/>
                    <a:pt x="286" y="2843"/>
                  </a:cubicBezTo>
                  <a:cubicBezTo>
                    <a:pt x="394" y="1875"/>
                    <a:pt x="797" y="988"/>
                    <a:pt x="1388" y="235"/>
                  </a:cubicBezTo>
                  <a:cubicBezTo>
                    <a:pt x="1490" y="133"/>
                    <a:pt x="1392" y="0"/>
                    <a:pt x="12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8"/>
            <p:cNvSpPr/>
            <p:nvPr/>
          </p:nvSpPr>
          <p:spPr>
            <a:xfrm>
              <a:off x="5971400" y="1791375"/>
              <a:ext cx="37250" cy="73125"/>
            </a:xfrm>
            <a:custGeom>
              <a:avLst/>
              <a:gdLst/>
              <a:ahLst/>
              <a:cxnLst/>
              <a:rect l="l" t="t" r="r" b="b"/>
              <a:pathLst>
                <a:path w="1490" h="2925" extrusionOk="0">
                  <a:moveTo>
                    <a:pt x="1290" y="1"/>
                  </a:moveTo>
                  <a:cubicBezTo>
                    <a:pt x="1258" y="1"/>
                    <a:pt x="1225" y="14"/>
                    <a:pt x="1199" y="47"/>
                  </a:cubicBezTo>
                  <a:cubicBezTo>
                    <a:pt x="554" y="827"/>
                    <a:pt x="151" y="1768"/>
                    <a:pt x="16" y="2762"/>
                  </a:cubicBezTo>
                  <a:cubicBezTo>
                    <a:pt x="0" y="2858"/>
                    <a:pt x="88" y="2925"/>
                    <a:pt x="168" y="2925"/>
                  </a:cubicBezTo>
                  <a:cubicBezTo>
                    <a:pt x="223" y="2925"/>
                    <a:pt x="274" y="2893"/>
                    <a:pt x="285" y="2816"/>
                  </a:cubicBezTo>
                  <a:cubicBezTo>
                    <a:pt x="393" y="1875"/>
                    <a:pt x="796" y="988"/>
                    <a:pt x="1387" y="235"/>
                  </a:cubicBezTo>
                  <a:cubicBezTo>
                    <a:pt x="1489" y="133"/>
                    <a:pt x="1391" y="1"/>
                    <a:pt x="129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5982825" y="1855225"/>
              <a:ext cx="36725" cy="73475"/>
            </a:xfrm>
            <a:custGeom>
              <a:avLst/>
              <a:gdLst/>
              <a:ahLst/>
              <a:cxnLst/>
              <a:rect l="l" t="t" r="r" b="b"/>
              <a:pathLst>
                <a:path w="1469" h="2939" extrusionOk="0">
                  <a:moveTo>
                    <a:pt x="1286" y="1"/>
                  </a:moveTo>
                  <a:cubicBezTo>
                    <a:pt x="1256" y="1"/>
                    <a:pt x="1225" y="14"/>
                    <a:pt x="1199" y="47"/>
                  </a:cubicBezTo>
                  <a:cubicBezTo>
                    <a:pt x="554" y="827"/>
                    <a:pt x="151" y="1768"/>
                    <a:pt x="16" y="2762"/>
                  </a:cubicBezTo>
                  <a:cubicBezTo>
                    <a:pt x="0" y="2874"/>
                    <a:pt x="79" y="2938"/>
                    <a:pt x="152" y="2938"/>
                  </a:cubicBezTo>
                  <a:cubicBezTo>
                    <a:pt x="201" y="2938"/>
                    <a:pt x="247" y="2908"/>
                    <a:pt x="258" y="2843"/>
                  </a:cubicBezTo>
                  <a:cubicBezTo>
                    <a:pt x="393" y="1875"/>
                    <a:pt x="769" y="988"/>
                    <a:pt x="1387" y="235"/>
                  </a:cubicBezTo>
                  <a:cubicBezTo>
                    <a:pt x="1469" y="133"/>
                    <a:pt x="1381" y="1"/>
                    <a:pt x="12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5996275" y="1911975"/>
              <a:ext cx="37825" cy="73500"/>
            </a:xfrm>
            <a:custGeom>
              <a:avLst/>
              <a:gdLst/>
              <a:ahLst/>
              <a:cxnLst/>
              <a:rect l="l" t="t" r="r" b="b"/>
              <a:pathLst>
                <a:path w="1513" h="2940" extrusionOk="0">
                  <a:moveTo>
                    <a:pt x="1328" y="0"/>
                  </a:moveTo>
                  <a:cubicBezTo>
                    <a:pt x="1292" y="0"/>
                    <a:pt x="1255" y="19"/>
                    <a:pt x="1226" y="62"/>
                  </a:cubicBezTo>
                  <a:cubicBezTo>
                    <a:pt x="581" y="815"/>
                    <a:pt x="151" y="1756"/>
                    <a:pt x="16" y="2777"/>
                  </a:cubicBezTo>
                  <a:cubicBezTo>
                    <a:pt x="0" y="2873"/>
                    <a:pt x="88" y="2940"/>
                    <a:pt x="168" y="2940"/>
                  </a:cubicBezTo>
                  <a:cubicBezTo>
                    <a:pt x="223" y="2940"/>
                    <a:pt x="274" y="2908"/>
                    <a:pt x="285" y="2831"/>
                  </a:cubicBezTo>
                  <a:cubicBezTo>
                    <a:pt x="419" y="1890"/>
                    <a:pt x="796" y="976"/>
                    <a:pt x="1414" y="250"/>
                  </a:cubicBezTo>
                  <a:cubicBezTo>
                    <a:pt x="1512" y="133"/>
                    <a:pt x="1424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8"/>
            <p:cNvSpPr/>
            <p:nvPr/>
          </p:nvSpPr>
          <p:spPr>
            <a:xfrm>
              <a:off x="6014400" y="1969475"/>
              <a:ext cx="37425" cy="73300"/>
            </a:xfrm>
            <a:custGeom>
              <a:avLst/>
              <a:gdLst/>
              <a:ahLst/>
              <a:cxnLst/>
              <a:rect l="l" t="t" r="r" b="b"/>
              <a:pathLst>
                <a:path w="1497" h="2932" extrusionOk="0">
                  <a:moveTo>
                    <a:pt x="1314" y="1"/>
                  </a:moveTo>
                  <a:cubicBezTo>
                    <a:pt x="1284" y="1"/>
                    <a:pt x="1253" y="15"/>
                    <a:pt x="1227" y="47"/>
                  </a:cubicBezTo>
                  <a:cubicBezTo>
                    <a:pt x="582" y="827"/>
                    <a:pt x="151" y="1768"/>
                    <a:pt x="17" y="2762"/>
                  </a:cubicBezTo>
                  <a:cubicBezTo>
                    <a:pt x="0" y="2862"/>
                    <a:pt x="97" y="2931"/>
                    <a:pt x="179" y="2931"/>
                  </a:cubicBezTo>
                  <a:cubicBezTo>
                    <a:pt x="230" y="2931"/>
                    <a:pt x="276" y="2905"/>
                    <a:pt x="286" y="2843"/>
                  </a:cubicBezTo>
                  <a:cubicBezTo>
                    <a:pt x="420" y="1875"/>
                    <a:pt x="797" y="988"/>
                    <a:pt x="1415" y="235"/>
                  </a:cubicBezTo>
                  <a:cubicBezTo>
                    <a:pt x="1496" y="134"/>
                    <a:pt x="1408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8"/>
            <p:cNvSpPr/>
            <p:nvPr/>
          </p:nvSpPr>
          <p:spPr>
            <a:xfrm>
              <a:off x="6028500" y="2014525"/>
              <a:ext cx="36775" cy="73275"/>
            </a:xfrm>
            <a:custGeom>
              <a:avLst/>
              <a:gdLst/>
              <a:ahLst/>
              <a:cxnLst/>
              <a:rect l="l" t="t" r="r" b="b"/>
              <a:pathLst>
                <a:path w="1471" h="2931" extrusionOk="0">
                  <a:moveTo>
                    <a:pt x="1288" y="0"/>
                  </a:moveTo>
                  <a:cubicBezTo>
                    <a:pt x="1257" y="0"/>
                    <a:pt x="1227" y="14"/>
                    <a:pt x="1200" y="46"/>
                  </a:cubicBezTo>
                  <a:cubicBezTo>
                    <a:pt x="555" y="826"/>
                    <a:pt x="152" y="1767"/>
                    <a:pt x="18" y="2762"/>
                  </a:cubicBezTo>
                  <a:cubicBezTo>
                    <a:pt x="1" y="2861"/>
                    <a:pt x="97" y="2930"/>
                    <a:pt x="173" y="2930"/>
                  </a:cubicBezTo>
                  <a:cubicBezTo>
                    <a:pt x="220" y="2930"/>
                    <a:pt x="259" y="2904"/>
                    <a:pt x="259" y="2842"/>
                  </a:cubicBezTo>
                  <a:cubicBezTo>
                    <a:pt x="394" y="1875"/>
                    <a:pt x="797" y="987"/>
                    <a:pt x="1389" y="235"/>
                  </a:cubicBezTo>
                  <a:cubicBezTo>
                    <a:pt x="1470" y="133"/>
                    <a:pt x="1382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8"/>
            <p:cNvSpPr/>
            <p:nvPr/>
          </p:nvSpPr>
          <p:spPr>
            <a:xfrm>
              <a:off x="6046000" y="2060900"/>
              <a:ext cx="37400" cy="73125"/>
            </a:xfrm>
            <a:custGeom>
              <a:avLst/>
              <a:gdLst/>
              <a:ahLst/>
              <a:cxnLst/>
              <a:rect l="l" t="t" r="r" b="b"/>
              <a:pathLst>
                <a:path w="1496" h="2925" extrusionOk="0">
                  <a:moveTo>
                    <a:pt x="1313" y="0"/>
                  </a:moveTo>
                  <a:cubicBezTo>
                    <a:pt x="1283" y="0"/>
                    <a:pt x="1252" y="14"/>
                    <a:pt x="1226" y="46"/>
                  </a:cubicBezTo>
                  <a:cubicBezTo>
                    <a:pt x="581" y="799"/>
                    <a:pt x="151" y="1740"/>
                    <a:pt x="17" y="2762"/>
                  </a:cubicBezTo>
                  <a:cubicBezTo>
                    <a:pt x="1" y="2857"/>
                    <a:pt x="88" y="2924"/>
                    <a:pt x="168" y="2924"/>
                  </a:cubicBezTo>
                  <a:cubicBezTo>
                    <a:pt x="223" y="2924"/>
                    <a:pt x="274" y="2892"/>
                    <a:pt x="285" y="2815"/>
                  </a:cubicBezTo>
                  <a:cubicBezTo>
                    <a:pt x="393" y="1875"/>
                    <a:pt x="796" y="960"/>
                    <a:pt x="1414" y="235"/>
                  </a:cubicBezTo>
                  <a:cubicBezTo>
                    <a:pt x="1496" y="133"/>
                    <a:pt x="1408" y="0"/>
                    <a:pt x="13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8"/>
            <p:cNvSpPr/>
            <p:nvPr/>
          </p:nvSpPr>
          <p:spPr>
            <a:xfrm>
              <a:off x="6063450" y="2103225"/>
              <a:ext cx="37425" cy="73275"/>
            </a:xfrm>
            <a:custGeom>
              <a:avLst/>
              <a:gdLst/>
              <a:ahLst/>
              <a:cxnLst/>
              <a:rect l="l" t="t" r="r" b="b"/>
              <a:pathLst>
                <a:path w="1497" h="2931" extrusionOk="0">
                  <a:moveTo>
                    <a:pt x="1314" y="1"/>
                  </a:moveTo>
                  <a:cubicBezTo>
                    <a:pt x="1284" y="1"/>
                    <a:pt x="1253" y="14"/>
                    <a:pt x="1227" y="47"/>
                  </a:cubicBezTo>
                  <a:cubicBezTo>
                    <a:pt x="582" y="827"/>
                    <a:pt x="152" y="1768"/>
                    <a:pt x="17" y="2762"/>
                  </a:cubicBezTo>
                  <a:cubicBezTo>
                    <a:pt x="1" y="2862"/>
                    <a:pt x="97" y="2931"/>
                    <a:pt x="180" y="2931"/>
                  </a:cubicBezTo>
                  <a:cubicBezTo>
                    <a:pt x="230" y="2931"/>
                    <a:pt x="276" y="2905"/>
                    <a:pt x="286" y="2843"/>
                  </a:cubicBezTo>
                  <a:cubicBezTo>
                    <a:pt x="421" y="1875"/>
                    <a:pt x="797" y="988"/>
                    <a:pt x="1415" y="235"/>
                  </a:cubicBezTo>
                  <a:cubicBezTo>
                    <a:pt x="1497" y="134"/>
                    <a:pt x="1409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8"/>
            <p:cNvSpPr/>
            <p:nvPr/>
          </p:nvSpPr>
          <p:spPr>
            <a:xfrm>
              <a:off x="6081625" y="2152375"/>
              <a:ext cx="37450" cy="73400"/>
            </a:xfrm>
            <a:custGeom>
              <a:avLst/>
              <a:gdLst/>
              <a:ahLst/>
              <a:cxnLst/>
              <a:rect l="l" t="t" r="r" b="b"/>
              <a:pathLst>
                <a:path w="1498" h="2936" extrusionOk="0">
                  <a:moveTo>
                    <a:pt x="1294" y="1"/>
                  </a:moveTo>
                  <a:cubicBezTo>
                    <a:pt x="1263" y="1"/>
                    <a:pt x="1230" y="13"/>
                    <a:pt x="1199" y="44"/>
                  </a:cubicBezTo>
                  <a:cubicBezTo>
                    <a:pt x="554" y="823"/>
                    <a:pt x="151" y="1764"/>
                    <a:pt x="16" y="2759"/>
                  </a:cubicBezTo>
                  <a:cubicBezTo>
                    <a:pt x="0" y="2871"/>
                    <a:pt x="89" y="2935"/>
                    <a:pt x="169" y="2935"/>
                  </a:cubicBezTo>
                  <a:cubicBezTo>
                    <a:pt x="224" y="2935"/>
                    <a:pt x="274" y="2905"/>
                    <a:pt x="285" y="2840"/>
                  </a:cubicBezTo>
                  <a:cubicBezTo>
                    <a:pt x="393" y="1899"/>
                    <a:pt x="796" y="985"/>
                    <a:pt x="1414" y="232"/>
                  </a:cubicBezTo>
                  <a:cubicBezTo>
                    <a:pt x="1498" y="149"/>
                    <a:pt x="1404" y="1"/>
                    <a:pt x="129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8"/>
            <p:cNvSpPr/>
            <p:nvPr/>
          </p:nvSpPr>
          <p:spPr>
            <a:xfrm>
              <a:off x="6126625" y="1784000"/>
              <a:ext cx="36775" cy="73275"/>
            </a:xfrm>
            <a:custGeom>
              <a:avLst/>
              <a:gdLst/>
              <a:ahLst/>
              <a:cxnLst/>
              <a:rect l="l" t="t" r="r" b="b"/>
              <a:pathLst>
                <a:path w="1471" h="2931" extrusionOk="0">
                  <a:moveTo>
                    <a:pt x="1288" y="0"/>
                  </a:moveTo>
                  <a:cubicBezTo>
                    <a:pt x="1257" y="0"/>
                    <a:pt x="1227" y="14"/>
                    <a:pt x="1200" y="46"/>
                  </a:cubicBezTo>
                  <a:cubicBezTo>
                    <a:pt x="555" y="826"/>
                    <a:pt x="152" y="1767"/>
                    <a:pt x="18" y="2762"/>
                  </a:cubicBezTo>
                  <a:cubicBezTo>
                    <a:pt x="1" y="2861"/>
                    <a:pt x="97" y="2930"/>
                    <a:pt x="173" y="2930"/>
                  </a:cubicBezTo>
                  <a:cubicBezTo>
                    <a:pt x="220" y="2930"/>
                    <a:pt x="260" y="2904"/>
                    <a:pt x="260" y="2842"/>
                  </a:cubicBezTo>
                  <a:cubicBezTo>
                    <a:pt x="394" y="1874"/>
                    <a:pt x="770" y="987"/>
                    <a:pt x="1389" y="234"/>
                  </a:cubicBezTo>
                  <a:cubicBezTo>
                    <a:pt x="1470" y="133"/>
                    <a:pt x="1382" y="0"/>
                    <a:pt x="128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8"/>
            <p:cNvSpPr/>
            <p:nvPr/>
          </p:nvSpPr>
          <p:spPr>
            <a:xfrm>
              <a:off x="6134050" y="1843800"/>
              <a:ext cx="37400" cy="73475"/>
            </a:xfrm>
            <a:custGeom>
              <a:avLst/>
              <a:gdLst/>
              <a:ahLst/>
              <a:cxnLst/>
              <a:rect l="l" t="t" r="r" b="b"/>
              <a:pathLst>
                <a:path w="1496" h="2939" extrusionOk="0">
                  <a:moveTo>
                    <a:pt x="1302" y="1"/>
                  </a:moveTo>
                  <a:cubicBezTo>
                    <a:pt x="1268" y="1"/>
                    <a:pt x="1232" y="14"/>
                    <a:pt x="1199" y="47"/>
                  </a:cubicBezTo>
                  <a:cubicBezTo>
                    <a:pt x="554" y="827"/>
                    <a:pt x="151" y="1768"/>
                    <a:pt x="16" y="2762"/>
                  </a:cubicBezTo>
                  <a:cubicBezTo>
                    <a:pt x="0" y="2874"/>
                    <a:pt x="89" y="2938"/>
                    <a:pt x="169" y="2938"/>
                  </a:cubicBezTo>
                  <a:cubicBezTo>
                    <a:pt x="223" y="2938"/>
                    <a:pt x="274" y="2908"/>
                    <a:pt x="285" y="2843"/>
                  </a:cubicBezTo>
                  <a:cubicBezTo>
                    <a:pt x="393" y="1875"/>
                    <a:pt x="796" y="988"/>
                    <a:pt x="1414" y="235"/>
                  </a:cubicBezTo>
                  <a:cubicBezTo>
                    <a:pt x="1496" y="133"/>
                    <a:pt x="1408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8"/>
            <p:cNvSpPr/>
            <p:nvPr/>
          </p:nvSpPr>
          <p:spPr>
            <a:xfrm>
              <a:off x="6144100" y="1896225"/>
              <a:ext cx="37425" cy="73275"/>
            </a:xfrm>
            <a:custGeom>
              <a:avLst/>
              <a:gdLst/>
              <a:ahLst/>
              <a:cxnLst/>
              <a:rect l="l" t="t" r="r" b="b"/>
              <a:pathLst>
                <a:path w="1497" h="2931" extrusionOk="0">
                  <a:moveTo>
                    <a:pt x="1303" y="1"/>
                  </a:moveTo>
                  <a:cubicBezTo>
                    <a:pt x="1269" y="1"/>
                    <a:pt x="1233" y="14"/>
                    <a:pt x="1200" y="47"/>
                  </a:cubicBezTo>
                  <a:cubicBezTo>
                    <a:pt x="555" y="827"/>
                    <a:pt x="152" y="1767"/>
                    <a:pt x="18" y="2762"/>
                  </a:cubicBezTo>
                  <a:cubicBezTo>
                    <a:pt x="1" y="2862"/>
                    <a:pt x="97" y="2931"/>
                    <a:pt x="180" y="2931"/>
                  </a:cubicBezTo>
                  <a:cubicBezTo>
                    <a:pt x="231" y="2931"/>
                    <a:pt x="276" y="2904"/>
                    <a:pt x="286" y="2843"/>
                  </a:cubicBezTo>
                  <a:cubicBezTo>
                    <a:pt x="394" y="1875"/>
                    <a:pt x="797" y="988"/>
                    <a:pt x="1416" y="235"/>
                  </a:cubicBezTo>
                  <a:cubicBezTo>
                    <a:pt x="1497" y="133"/>
                    <a:pt x="1409" y="1"/>
                    <a:pt x="13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8"/>
            <p:cNvSpPr/>
            <p:nvPr/>
          </p:nvSpPr>
          <p:spPr>
            <a:xfrm>
              <a:off x="6152200" y="1948375"/>
              <a:ext cx="36875" cy="73400"/>
            </a:xfrm>
            <a:custGeom>
              <a:avLst/>
              <a:gdLst/>
              <a:ahLst/>
              <a:cxnLst/>
              <a:rect l="l" t="t" r="r" b="b"/>
              <a:pathLst>
                <a:path w="1475" h="2936" extrusionOk="0">
                  <a:moveTo>
                    <a:pt x="1291" y="0"/>
                  </a:moveTo>
                  <a:cubicBezTo>
                    <a:pt x="1259" y="0"/>
                    <a:pt x="1226" y="17"/>
                    <a:pt x="1199" y="58"/>
                  </a:cubicBezTo>
                  <a:cubicBezTo>
                    <a:pt x="554" y="811"/>
                    <a:pt x="151" y="1752"/>
                    <a:pt x="16" y="2773"/>
                  </a:cubicBezTo>
                  <a:cubicBezTo>
                    <a:pt x="0" y="2869"/>
                    <a:pt x="88" y="2936"/>
                    <a:pt x="168" y="2936"/>
                  </a:cubicBezTo>
                  <a:cubicBezTo>
                    <a:pt x="223" y="2936"/>
                    <a:pt x="274" y="2904"/>
                    <a:pt x="285" y="2827"/>
                  </a:cubicBezTo>
                  <a:cubicBezTo>
                    <a:pt x="393" y="1886"/>
                    <a:pt x="796" y="972"/>
                    <a:pt x="1414" y="246"/>
                  </a:cubicBezTo>
                  <a:cubicBezTo>
                    <a:pt x="1474" y="146"/>
                    <a:pt x="1385" y="0"/>
                    <a:pt x="129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>
              <a:off x="6162250" y="1993675"/>
              <a:ext cx="36750" cy="73275"/>
            </a:xfrm>
            <a:custGeom>
              <a:avLst/>
              <a:gdLst/>
              <a:ahLst/>
              <a:cxnLst/>
              <a:rect l="l" t="t" r="r" b="b"/>
              <a:pathLst>
                <a:path w="1470" h="2931" extrusionOk="0">
                  <a:moveTo>
                    <a:pt x="1287" y="1"/>
                  </a:moveTo>
                  <a:cubicBezTo>
                    <a:pt x="1257" y="1"/>
                    <a:pt x="1226" y="14"/>
                    <a:pt x="1200" y="47"/>
                  </a:cubicBezTo>
                  <a:cubicBezTo>
                    <a:pt x="555" y="827"/>
                    <a:pt x="152" y="1768"/>
                    <a:pt x="17" y="2762"/>
                  </a:cubicBezTo>
                  <a:cubicBezTo>
                    <a:pt x="1" y="2862"/>
                    <a:pt x="87" y="2931"/>
                    <a:pt x="161" y="2931"/>
                  </a:cubicBezTo>
                  <a:cubicBezTo>
                    <a:pt x="207" y="2931"/>
                    <a:pt x="249" y="2905"/>
                    <a:pt x="259" y="2843"/>
                  </a:cubicBezTo>
                  <a:cubicBezTo>
                    <a:pt x="394" y="1875"/>
                    <a:pt x="770" y="988"/>
                    <a:pt x="1389" y="235"/>
                  </a:cubicBezTo>
                  <a:cubicBezTo>
                    <a:pt x="1470" y="133"/>
                    <a:pt x="1382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8"/>
            <p:cNvSpPr/>
            <p:nvPr/>
          </p:nvSpPr>
          <p:spPr>
            <a:xfrm>
              <a:off x="6169675" y="2045425"/>
              <a:ext cx="37400" cy="73125"/>
            </a:xfrm>
            <a:custGeom>
              <a:avLst/>
              <a:gdLst/>
              <a:ahLst/>
              <a:cxnLst/>
              <a:rect l="l" t="t" r="r" b="b"/>
              <a:pathLst>
                <a:path w="1496" h="2925" extrusionOk="0">
                  <a:moveTo>
                    <a:pt x="1301" y="1"/>
                  </a:moveTo>
                  <a:cubicBezTo>
                    <a:pt x="1267" y="1"/>
                    <a:pt x="1232" y="14"/>
                    <a:pt x="1199" y="47"/>
                  </a:cubicBezTo>
                  <a:cubicBezTo>
                    <a:pt x="554" y="827"/>
                    <a:pt x="151" y="1768"/>
                    <a:pt x="16" y="2762"/>
                  </a:cubicBezTo>
                  <a:cubicBezTo>
                    <a:pt x="0" y="2858"/>
                    <a:pt x="88" y="2925"/>
                    <a:pt x="168" y="2925"/>
                  </a:cubicBezTo>
                  <a:cubicBezTo>
                    <a:pt x="223" y="2925"/>
                    <a:pt x="274" y="2893"/>
                    <a:pt x="285" y="2816"/>
                  </a:cubicBezTo>
                  <a:cubicBezTo>
                    <a:pt x="393" y="1875"/>
                    <a:pt x="796" y="961"/>
                    <a:pt x="1414" y="235"/>
                  </a:cubicBezTo>
                  <a:cubicBezTo>
                    <a:pt x="1496" y="133"/>
                    <a:pt x="1407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8"/>
            <p:cNvSpPr/>
            <p:nvPr/>
          </p:nvSpPr>
          <p:spPr>
            <a:xfrm>
              <a:off x="6177725" y="2103225"/>
              <a:ext cx="36750" cy="73275"/>
            </a:xfrm>
            <a:custGeom>
              <a:avLst/>
              <a:gdLst/>
              <a:ahLst/>
              <a:cxnLst/>
              <a:rect l="l" t="t" r="r" b="b"/>
              <a:pathLst>
                <a:path w="1470" h="2931" extrusionOk="0">
                  <a:moveTo>
                    <a:pt x="1287" y="1"/>
                  </a:moveTo>
                  <a:cubicBezTo>
                    <a:pt x="1257" y="1"/>
                    <a:pt x="1226" y="14"/>
                    <a:pt x="1200" y="47"/>
                  </a:cubicBezTo>
                  <a:cubicBezTo>
                    <a:pt x="554" y="827"/>
                    <a:pt x="151" y="1768"/>
                    <a:pt x="17" y="2762"/>
                  </a:cubicBezTo>
                  <a:cubicBezTo>
                    <a:pt x="0" y="2862"/>
                    <a:pt x="96" y="2931"/>
                    <a:pt x="179" y="2931"/>
                  </a:cubicBezTo>
                  <a:cubicBezTo>
                    <a:pt x="230" y="2931"/>
                    <a:pt x="275" y="2905"/>
                    <a:pt x="286" y="2843"/>
                  </a:cubicBezTo>
                  <a:cubicBezTo>
                    <a:pt x="393" y="1875"/>
                    <a:pt x="796" y="988"/>
                    <a:pt x="1388" y="235"/>
                  </a:cubicBezTo>
                  <a:cubicBezTo>
                    <a:pt x="1469" y="134"/>
                    <a:pt x="1381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6177725" y="2161025"/>
              <a:ext cx="36750" cy="73275"/>
            </a:xfrm>
            <a:custGeom>
              <a:avLst/>
              <a:gdLst/>
              <a:ahLst/>
              <a:cxnLst/>
              <a:rect l="l" t="t" r="r" b="b"/>
              <a:pathLst>
                <a:path w="1470" h="2931" extrusionOk="0">
                  <a:moveTo>
                    <a:pt x="1287" y="1"/>
                  </a:moveTo>
                  <a:cubicBezTo>
                    <a:pt x="1257" y="1"/>
                    <a:pt x="1226" y="15"/>
                    <a:pt x="1200" y="47"/>
                  </a:cubicBezTo>
                  <a:cubicBezTo>
                    <a:pt x="554" y="827"/>
                    <a:pt x="151" y="1768"/>
                    <a:pt x="17" y="2762"/>
                  </a:cubicBezTo>
                  <a:cubicBezTo>
                    <a:pt x="0" y="2862"/>
                    <a:pt x="96" y="2931"/>
                    <a:pt x="179" y="2931"/>
                  </a:cubicBezTo>
                  <a:cubicBezTo>
                    <a:pt x="230" y="2931"/>
                    <a:pt x="275" y="2905"/>
                    <a:pt x="286" y="2843"/>
                  </a:cubicBezTo>
                  <a:cubicBezTo>
                    <a:pt x="393" y="1875"/>
                    <a:pt x="796" y="988"/>
                    <a:pt x="1388" y="235"/>
                  </a:cubicBezTo>
                  <a:cubicBezTo>
                    <a:pt x="1469" y="134"/>
                    <a:pt x="1381" y="1"/>
                    <a:pt x="128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6310800" y="1956800"/>
              <a:ext cx="37475" cy="73675"/>
            </a:xfrm>
            <a:custGeom>
              <a:avLst/>
              <a:gdLst/>
              <a:ahLst/>
              <a:cxnLst/>
              <a:rect l="l" t="t" r="r" b="b"/>
              <a:pathLst>
                <a:path w="1499" h="2947" extrusionOk="0">
                  <a:moveTo>
                    <a:pt x="1306" y="1"/>
                  </a:moveTo>
                  <a:cubicBezTo>
                    <a:pt x="1279" y="1"/>
                    <a:pt x="1251" y="13"/>
                    <a:pt x="1227" y="43"/>
                  </a:cubicBezTo>
                  <a:cubicBezTo>
                    <a:pt x="581" y="823"/>
                    <a:pt x="151" y="1764"/>
                    <a:pt x="17" y="2759"/>
                  </a:cubicBezTo>
                  <a:cubicBezTo>
                    <a:pt x="1" y="2872"/>
                    <a:pt x="92" y="2946"/>
                    <a:pt x="173" y="2946"/>
                  </a:cubicBezTo>
                  <a:cubicBezTo>
                    <a:pt x="226" y="2946"/>
                    <a:pt x="275" y="2914"/>
                    <a:pt x="286" y="2839"/>
                  </a:cubicBezTo>
                  <a:cubicBezTo>
                    <a:pt x="420" y="1898"/>
                    <a:pt x="796" y="984"/>
                    <a:pt x="1415" y="258"/>
                  </a:cubicBezTo>
                  <a:cubicBezTo>
                    <a:pt x="1498" y="154"/>
                    <a:pt x="1403" y="1"/>
                    <a:pt x="130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8"/>
            <p:cNvSpPr/>
            <p:nvPr/>
          </p:nvSpPr>
          <p:spPr>
            <a:xfrm>
              <a:off x="6315500" y="2023925"/>
              <a:ext cx="37425" cy="73275"/>
            </a:xfrm>
            <a:custGeom>
              <a:avLst/>
              <a:gdLst/>
              <a:ahLst/>
              <a:cxnLst/>
              <a:rect l="l" t="t" r="r" b="b"/>
              <a:pathLst>
                <a:path w="1497" h="2931" extrusionOk="0">
                  <a:moveTo>
                    <a:pt x="1314" y="1"/>
                  </a:moveTo>
                  <a:cubicBezTo>
                    <a:pt x="1284" y="1"/>
                    <a:pt x="1253" y="14"/>
                    <a:pt x="1227" y="47"/>
                  </a:cubicBezTo>
                  <a:cubicBezTo>
                    <a:pt x="582" y="826"/>
                    <a:pt x="151" y="1767"/>
                    <a:pt x="17" y="2762"/>
                  </a:cubicBezTo>
                  <a:cubicBezTo>
                    <a:pt x="0" y="2862"/>
                    <a:pt x="97" y="2931"/>
                    <a:pt x="179" y="2931"/>
                  </a:cubicBezTo>
                  <a:cubicBezTo>
                    <a:pt x="230" y="2931"/>
                    <a:pt x="276" y="2904"/>
                    <a:pt x="286" y="2843"/>
                  </a:cubicBezTo>
                  <a:cubicBezTo>
                    <a:pt x="420" y="1875"/>
                    <a:pt x="797" y="988"/>
                    <a:pt x="1415" y="235"/>
                  </a:cubicBezTo>
                  <a:cubicBezTo>
                    <a:pt x="1496" y="133"/>
                    <a:pt x="1408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8"/>
            <p:cNvSpPr/>
            <p:nvPr/>
          </p:nvSpPr>
          <p:spPr>
            <a:xfrm>
              <a:off x="6315500" y="2087775"/>
              <a:ext cx="37425" cy="73275"/>
            </a:xfrm>
            <a:custGeom>
              <a:avLst/>
              <a:gdLst/>
              <a:ahLst/>
              <a:cxnLst/>
              <a:rect l="l" t="t" r="r" b="b"/>
              <a:pathLst>
                <a:path w="1497" h="2931" extrusionOk="0">
                  <a:moveTo>
                    <a:pt x="1314" y="1"/>
                  </a:moveTo>
                  <a:cubicBezTo>
                    <a:pt x="1284" y="1"/>
                    <a:pt x="1253" y="14"/>
                    <a:pt x="1227" y="47"/>
                  </a:cubicBezTo>
                  <a:cubicBezTo>
                    <a:pt x="582" y="826"/>
                    <a:pt x="151" y="1767"/>
                    <a:pt x="17" y="2762"/>
                  </a:cubicBezTo>
                  <a:cubicBezTo>
                    <a:pt x="0" y="2862"/>
                    <a:pt x="97" y="2931"/>
                    <a:pt x="179" y="2931"/>
                  </a:cubicBezTo>
                  <a:cubicBezTo>
                    <a:pt x="230" y="2931"/>
                    <a:pt x="276" y="2904"/>
                    <a:pt x="286" y="2843"/>
                  </a:cubicBezTo>
                  <a:cubicBezTo>
                    <a:pt x="420" y="1875"/>
                    <a:pt x="797" y="988"/>
                    <a:pt x="1415" y="235"/>
                  </a:cubicBezTo>
                  <a:cubicBezTo>
                    <a:pt x="1496" y="133"/>
                    <a:pt x="1408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8"/>
            <p:cNvSpPr/>
            <p:nvPr/>
          </p:nvSpPr>
          <p:spPr>
            <a:xfrm>
              <a:off x="6315525" y="2144225"/>
              <a:ext cx="37400" cy="73125"/>
            </a:xfrm>
            <a:custGeom>
              <a:avLst/>
              <a:gdLst/>
              <a:ahLst/>
              <a:cxnLst/>
              <a:rect l="l" t="t" r="r" b="b"/>
              <a:pathLst>
                <a:path w="1496" h="2925" extrusionOk="0">
                  <a:moveTo>
                    <a:pt x="1313" y="1"/>
                  </a:moveTo>
                  <a:cubicBezTo>
                    <a:pt x="1283" y="1"/>
                    <a:pt x="1252" y="14"/>
                    <a:pt x="1226" y="47"/>
                  </a:cubicBezTo>
                  <a:cubicBezTo>
                    <a:pt x="581" y="800"/>
                    <a:pt x="150" y="1741"/>
                    <a:pt x="16" y="2762"/>
                  </a:cubicBezTo>
                  <a:cubicBezTo>
                    <a:pt x="0" y="2858"/>
                    <a:pt x="88" y="2925"/>
                    <a:pt x="167" y="2925"/>
                  </a:cubicBezTo>
                  <a:cubicBezTo>
                    <a:pt x="223" y="2925"/>
                    <a:pt x="274" y="2893"/>
                    <a:pt x="285" y="2816"/>
                  </a:cubicBezTo>
                  <a:cubicBezTo>
                    <a:pt x="419" y="1875"/>
                    <a:pt x="796" y="961"/>
                    <a:pt x="1414" y="235"/>
                  </a:cubicBezTo>
                  <a:cubicBezTo>
                    <a:pt x="1495" y="133"/>
                    <a:pt x="1407" y="1"/>
                    <a:pt x="13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6315900" y="2595700"/>
              <a:ext cx="52550" cy="274275"/>
            </a:xfrm>
            <a:custGeom>
              <a:avLst/>
              <a:gdLst/>
              <a:ahLst/>
              <a:cxnLst/>
              <a:rect l="l" t="t" r="r" b="b"/>
              <a:pathLst>
                <a:path w="2102" h="10971" extrusionOk="0">
                  <a:moveTo>
                    <a:pt x="563" y="1"/>
                  </a:moveTo>
                  <a:cubicBezTo>
                    <a:pt x="508" y="1"/>
                    <a:pt x="452" y="33"/>
                    <a:pt x="431" y="108"/>
                  </a:cubicBezTo>
                  <a:cubicBezTo>
                    <a:pt x="1" y="1775"/>
                    <a:pt x="297" y="3576"/>
                    <a:pt x="566" y="5243"/>
                  </a:cubicBezTo>
                  <a:cubicBezTo>
                    <a:pt x="861" y="7124"/>
                    <a:pt x="942" y="9168"/>
                    <a:pt x="1829" y="10915"/>
                  </a:cubicBezTo>
                  <a:cubicBezTo>
                    <a:pt x="1852" y="10954"/>
                    <a:pt x="1886" y="10970"/>
                    <a:pt x="1922" y="10970"/>
                  </a:cubicBezTo>
                  <a:cubicBezTo>
                    <a:pt x="2009" y="10970"/>
                    <a:pt x="2102" y="10869"/>
                    <a:pt x="2044" y="10754"/>
                  </a:cubicBezTo>
                  <a:cubicBezTo>
                    <a:pt x="1211" y="9087"/>
                    <a:pt x="1130" y="7178"/>
                    <a:pt x="861" y="5377"/>
                  </a:cubicBezTo>
                  <a:cubicBezTo>
                    <a:pt x="592" y="3683"/>
                    <a:pt x="243" y="1828"/>
                    <a:pt x="700" y="188"/>
                  </a:cubicBezTo>
                  <a:cubicBezTo>
                    <a:pt x="732" y="75"/>
                    <a:pt x="648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6328675" y="2276100"/>
              <a:ext cx="8100" cy="89425"/>
            </a:xfrm>
            <a:custGeom>
              <a:avLst/>
              <a:gdLst/>
              <a:ahLst/>
              <a:cxnLst/>
              <a:rect l="l" t="t" r="r" b="b"/>
              <a:pathLst>
                <a:path w="324" h="3577" extrusionOk="0">
                  <a:moveTo>
                    <a:pt x="135" y="1"/>
                  </a:moveTo>
                  <a:cubicBezTo>
                    <a:pt x="75" y="1"/>
                    <a:pt x="14" y="41"/>
                    <a:pt x="1" y="122"/>
                  </a:cubicBezTo>
                  <a:cubicBezTo>
                    <a:pt x="1" y="1224"/>
                    <a:pt x="55" y="2353"/>
                    <a:pt x="55" y="3456"/>
                  </a:cubicBezTo>
                  <a:cubicBezTo>
                    <a:pt x="68" y="3536"/>
                    <a:pt x="128" y="3577"/>
                    <a:pt x="189" y="3577"/>
                  </a:cubicBezTo>
                  <a:cubicBezTo>
                    <a:pt x="249" y="3577"/>
                    <a:pt x="310" y="3536"/>
                    <a:pt x="323" y="3456"/>
                  </a:cubicBezTo>
                  <a:cubicBezTo>
                    <a:pt x="323" y="2353"/>
                    <a:pt x="270" y="1224"/>
                    <a:pt x="270" y="122"/>
                  </a:cubicBezTo>
                  <a:cubicBezTo>
                    <a:pt x="256" y="41"/>
                    <a:pt x="196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6192250" y="2282975"/>
              <a:ext cx="20600" cy="101250"/>
            </a:xfrm>
            <a:custGeom>
              <a:avLst/>
              <a:gdLst/>
              <a:ahLst/>
              <a:cxnLst/>
              <a:rect l="l" t="t" r="r" b="b"/>
              <a:pathLst>
                <a:path w="824" h="4050" extrusionOk="0">
                  <a:moveTo>
                    <a:pt x="158" y="1"/>
                  </a:moveTo>
                  <a:cubicBezTo>
                    <a:pt x="82" y="1"/>
                    <a:pt x="0" y="70"/>
                    <a:pt x="0" y="170"/>
                  </a:cubicBezTo>
                  <a:cubicBezTo>
                    <a:pt x="377" y="1406"/>
                    <a:pt x="189" y="2723"/>
                    <a:pt x="565" y="3960"/>
                  </a:cubicBezTo>
                  <a:cubicBezTo>
                    <a:pt x="586" y="4024"/>
                    <a:pt x="632" y="4050"/>
                    <a:pt x="679" y="4050"/>
                  </a:cubicBezTo>
                  <a:cubicBezTo>
                    <a:pt x="750" y="4050"/>
                    <a:pt x="823" y="3988"/>
                    <a:pt x="807" y="3906"/>
                  </a:cubicBezTo>
                  <a:cubicBezTo>
                    <a:pt x="484" y="2643"/>
                    <a:pt x="646" y="1326"/>
                    <a:pt x="269" y="89"/>
                  </a:cubicBezTo>
                  <a:cubicBezTo>
                    <a:pt x="249" y="27"/>
                    <a:pt x="205" y="1"/>
                    <a:pt x="15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6106200" y="2330400"/>
              <a:ext cx="32325" cy="64825"/>
            </a:xfrm>
            <a:custGeom>
              <a:avLst/>
              <a:gdLst/>
              <a:ahLst/>
              <a:cxnLst/>
              <a:rect l="l" t="t" r="r" b="b"/>
              <a:pathLst>
                <a:path w="1293" h="2593" extrusionOk="0">
                  <a:moveTo>
                    <a:pt x="186" y="1"/>
                  </a:moveTo>
                  <a:cubicBezTo>
                    <a:pt x="95" y="1"/>
                    <a:pt x="0" y="98"/>
                    <a:pt x="55" y="208"/>
                  </a:cubicBezTo>
                  <a:cubicBezTo>
                    <a:pt x="378" y="961"/>
                    <a:pt x="673" y="1741"/>
                    <a:pt x="996" y="2520"/>
                  </a:cubicBezTo>
                  <a:cubicBezTo>
                    <a:pt x="1022" y="2572"/>
                    <a:pt x="1064" y="2593"/>
                    <a:pt x="1107" y="2593"/>
                  </a:cubicBezTo>
                  <a:cubicBezTo>
                    <a:pt x="1198" y="2593"/>
                    <a:pt x="1293" y="2496"/>
                    <a:pt x="1238" y="2386"/>
                  </a:cubicBezTo>
                  <a:cubicBezTo>
                    <a:pt x="915" y="1606"/>
                    <a:pt x="620" y="826"/>
                    <a:pt x="297" y="74"/>
                  </a:cubicBezTo>
                  <a:cubicBezTo>
                    <a:pt x="271" y="22"/>
                    <a:pt x="229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6017600" y="2405300"/>
              <a:ext cx="48125" cy="64550"/>
            </a:xfrm>
            <a:custGeom>
              <a:avLst/>
              <a:gdLst/>
              <a:ahLst/>
              <a:cxnLst/>
              <a:rect l="l" t="t" r="r" b="b"/>
              <a:pathLst>
                <a:path w="1925" h="2582" extrusionOk="0">
                  <a:moveTo>
                    <a:pt x="174" y="1"/>
                  </a:moveTo>
                  <a:cubicBezTo>
                    <a:pt x="84" y="1"/>
                    <a:pt x="0" y="70"/>
                    <a:pt x="50" y="169"/>
                  </a:cubicBezTo>
                  <a:cubicBezTo>
                    <a:pt x="373" y="1057"/>
                    <a:pt x="1099" y="1729"/>
                    <a:pt x="1636" y="2508"/>
                  </a:cubicBezTo>
                  <a:cubicBezTo>
                    <a:pt x="1662" y="2560"/>
                    <a:pt x="1704" y="2581"/>
                    <a:pt x="1746" y="2581"/>
                  </a:cubicBezTo>
                  <a:cubicBezTo>
                    <a:pt x="1836" y="2581"/>
                    <a:pt x="1925" y="2484"/>
                    <a:pt x="1851" y="2374"/>
                  </a:cubicBezTo>
                  <a:cubicBezTo>
                    <a:pt x="1368" y="1621"/>
                    <a:pt x="642" y="976"/>
                    <a:pt x="319" y="89"/>
                  </a:cubicBezTo>
                  <a:cubicBezTo>
                    <a:pt x="288" y="27"/>
                    <a:pt x="230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5978500" y="2527325"/>
              <a:ext cx="32600" cy="39250"/>
            </a:xfrm>
            <a:custGeom>
              <a:avLst/>
              <a:gdLst/>
              <a:ahLst/>
              <a:cxnLst/>
              <a:rect l="l" t="t" r="r" b="b"/>
              <a:pathLst>
                <a:path w="1304" h="1570" extrusionOk="0">
                  <a:moveTo>
                    <a:pt x="183" y="1"/>
                  </a:moveTo>
                  <a:cubicBezTo>
                    <a:pt x="89" y="1"/>
                    <a:pt x="0" y="133"/>
                    <a:pt x="82" y="235"/>
                  </a:cubicBezTo>
                  <a:cubicBezTo>
                    <a:pt x="431" y="638"/>
                    <a:pt x="754" y="1068"/>
                    <a:pt x="1023" y="1525"/>
                  </a:cubicBezTo>
                  <a:cubicBezTo>
                    <a:pt x="1046" y="1556"/>
                    <a:pt x="1080" y="1569"/>
                    <a:pt x="1115" y="1569"/>
                  </a:cubicBezTo>
                  <a:cubicBezTo>
                    <a:pt x="1204" y="1569"/>
                    <a:pt x="1303" y="1487"/>
                    <a:pt x="1265" y="1391"/>
                  </a:cubicBezTo>
                  <a:cubicBezTo>
                    <a:pt x="969" y="907"/>
                    <a:pt x="646" y="477"/>
                    <a:pt x="270" y="47"/>
                  </a:cubicBezTo>
                  <a:cubicBezTo>
                    <a:pt x="244" y="14"/>
                    <a:pt x="213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5969700" y="2648750"/>
              <a:ext cx="48600" cy="52625"/>
            </a:xfrm>
            <a:custGeom>
              <a:avLst/>
              <a:gdLst/>
              <a:ahLst/>
              <a:cxnLst/>
              <a:rect l="l" t="t" r="r" b="b"/>
              <a:pathLst>
                <a:path w="1944" h="2105" extrusionOk="0">
                  <a:moveTo>
                    <a:pt x="187" y="0"/>
                  </a:moveTo>
                  <a:cubicBezTo>
                    <a:pt x="91" y="0"/>
                    <a:pt x="0" y="95"/>
                    <a:pt x="57" y="190"/>
                  </a:cubicBezTo>
                  <a:cubicBezTo>
                    <a:pt x="541" y="862"/>
                    <a:pt x="1079" y="1481"/>
                    <a:pt x="1671" y="2072"/>
                  </a:cubicBezTo>
                  <a:cubicBezTo>
                    <a:pt x="1693" y="2095"/>
                    <a:pt x="1719" y="2104"/>
                    <a:pt x="1745" y="2104"/>
                  </a:cubicBezTo>
                  <a:cubicBezTo>
                    <a:pt x="1844" y="2104"/>
                    <a:pt x="1944" y="1969"/>
                    <a:pt x="1859" y="1884"/>
                  </a:cubicBezTo>
                  <a:cubicBezTo>
                    <a:pt x="1294" y="1319"/>
                    <a:pt x="756" y="701"/>
                    <a:pt x="299" y="56"/>
                  </a:cubicBezTo>
                  <a:cubicBezTo>
                    <a:pt x="268" y="16"/>
                    <a:pt x="227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5981800" y="2808750"/>
              <a:ext cx="47850" cy="66375"/>
            </a:xfrm>
            <a:custGeom>
              <a:avLst/>
              <a:gdLst/>
              <a:ahLst/>
              <a:cxnLst/>
              <a:rect l="l" t="t" r="r" b="b"/>
              <a:pathLst>
                <a:path w="1914" h="2655" extrusionOk="0">
                  <a:moveTo>
                    <a:pt x="176" y="0"/>
                  </a:moveTo>
                  <a:cubicBezTo>
                    <a:pt x="72" y="0"/>
                    <a:pt x="1" y="176"/>
                    <a:pt x="111" y="242"/>
                  </a:cubicBezTo>
                  <a:cubicBezTo>
                    <a:pt x="945" y="780"/>
                    <a:pt x="1187" y="1748"/>
                    <a:pt x="1617" y="2581"/>
                  </a:cubicBezTo>
                  <a:cubicBezTo>
                    <a:pt x="1642" y="2633"/>
                    <a:pt x="1685" y="2654"/>
                    <a:pt x="1727" y="2654"/>
                  </a:cubicBezTo>
                  <a:cubicBezTo>
                    <a:pt x="1819" y="2654"/>
                    <a:pt x="1914" y="2557"/>
                    <a:pt x="1859" y="2447"/>
                  </a:cubicBezTo>
                  <a:cubicBezTo>
                    <a:pt x="1402" y="1560"/>
                    <a:pt x="1133" y="592"/>
                    <a:pt x="246" y="27"/>
                  </a:cubicBezTo>
                  <a:cubicBezTo>
                    <a:pt x="222" y="8"/>
                    <a:pt x="198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6000625" y="2970675"/>
              <a:ext cx="44475" cy="57675"/>
            </a:xfrm>
            <a:custGeom>
              <a:avLst/>
              <a:gdLst/>
              <a:ahLst/>
              <a:cxnLst/>
              <a:rect l="l" t="t" r="r" b="b"/>
              <a:pathLst>
                <a:path w="1779" h="2307" extrusionOk="0">
                  <a:moveTo>
                    <a:pt x="178" y="1"/>
                  </a:moveTo>
                  <a:cubicBezTo>
                    <a:pt x="91" y="1"/>
                    <a:pt x="0" y="96"/>
                    <a:pt x="57" y="191"/>
                  </a:cubicBezTo>
                  <a:cubicBezTo>
                    <a:pt x="460" y="916"/>
                    <a:pt x="1052" y="1508"/>
                    <a:pt x="1482" y="2234"/>
                  </a:cubicBezTo>
                  <a:cubicBezTo>
                    <a:pt x="1508" y="2285"/>
                    <a:pt x="1550" y="2307"/>
                    <a:pt x="1593" y="2307"/>
                  </a:cubicBezTo>
                  <a:cubicBezTo>
                    <a:pt x="1684" y="2307"/>
                    <a:pt x="1779" y="2209"/>
                    <a:pt x="1724" y="2099"/>
                  </a:cubicBezTo>
                  <a:cubicBezTo>
                    <a:pt x="1294" y="1374"/>
                    <a:pt x="702" y="782"/>
                    <a:pt x="272" y="56"/>
                  </a:cubicBezTo>
                  <a:cubicBezTo>
                    <a:pt x="249" y="17"/>
                    <a:pt x="213" y="1"/>
                    <a:pt x="17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5850150" y="4144475"/>
              <a:ext cx="453125" cy="111325"/>
            </a:xfrm>
            <a:custGeom>
              <a:avLst/>
              <a:gdLst/>
              <a:ahLst/>
              <a:cxnLst/>
              <a:rect l="l" t="t" r="r" b="b"/>
              <a:pathLst>
                <a:path w="18125" h="4453" extrusionOk="0">
                  <a:moveTo>
                    <a:pt x="17917" y="0"/>
                  </a:moveTo>
                  <a:cubicBezTo>
                    <a:pt x="17896" y="0"/>
                    <a:pt x="17874" y="5"/>
                    <a:pt x="17851" y="17"/>
                  </a:cubicBezTo>
                  <a:cubicBezTo>
                    <a:pt x="15459" y="1549"/>
                    <a:pt x="12609" y="2329"/>
                    <a:pt x="9867" y="3001"/>
                  </a:cubicBezTo>
                  <a:cubicBezTo>
                    <a:pt x="8361" y="3350"/>
                    <a:pt x="6802" y="3458"/>
                    <a:pt x="5270" y="3753"/>
                  </a:cubicBezTo>
                  <a:cubicBezTo>
                    <a:pt x="4013" y="4017"/>
                    <a:pt x="2726" y="4143"/>
                    <a:pt x="1443" y="4143"/>
                  </a:cubicBezTo>
                  <a:cubicBezTo>
                    <a:pt x="1024" y="4143"/>
                    <a:pt x="606" y="4129"/>
                    <a:pt x="189" y="4103"/>
                  </a:cubicBezTo>
                  <a:cubicBezTo>
                    <a:pt x="0" y="4103"/>
                    <a:pt x="0" y="4345"/>
                    <a:pt x="189" y="4372"/>
                  </a:cubicBezTo>
                  <a:cubicBezTo>
                    <a:pt x="708" y="4426"/>
                    <a:pt x="1228" y="4452"/>
                    <a:pt x="1747" y="4452"/>
                  </a:cubicBezTo>
                  <a:cubicBezTo>
                    <a:pt x="2784" y="4452"/>
                    <a:pt x="3818" y="4345"/>
                    <a:pt x="4839" y="4130"/>
                  </a:cubicBezTo>
                  <a:cubicBezTo>
                    <a:pt x="6533" y="3753"/>
                    <a:pt x="8254" y="3619"/>
                    <a:pt x="9921" y="3270"/>
                  </a:cubicBezTo>
                  <a:cubicBezTo>
                    <a:pt x="12690" y="2651"/>
                    <a:pt x="15593" y="1764"/>
                    <a:pt x="17986" y="259"/>
                  </a:cubicBezTo>
                  <a:cubicBezTo>
                    <a:pt x="18125" y="189"/>
                    <a:pt x="18044" y="0"/>
                    <a:pt x="179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6391625" y="3917650"/>
              <a:ext cx="185175" cy="177050"/>
            </a:xfrm>
            <a:custGeom>
              <a:avLst/>
              <a:gdLst/>
              <a:ahLst/>
              <a:cxnLst/>
              <a:rect l="l" t="t" r="r" b="b"/>
              <a:pathLst>
                <a:path w="7407" h="7082" extrusionOk="0">
                  <a:moveTo>
                    <a:pt x="7219" y="1"/>
                  </a:moveTo>
                  <a:cubicBezTo>
                    <a:pt x="7179" y="1"/>
                    <a:pt x="7139" y="17"/>
                    <a:pt x="7107" y="57"/>
                  </a:cubicBezTo>
                  <a:cubicBezTo>
                    <a:pt x="5118" y="2637"/>
                    <a:pt x="3155" y="5353"/>
                    <a:pt x="144" y="6831"/>
                  </a:cubicBezTo>
                  <a:cubicBezTo>
                    <a:pt x="1" y="6903"/>
                    <a:pt x="113" y="7082"/>
                    <a:pt x="234" y="7082"/>
                  </a:cubicBezTo>
                  <a:cubicBezTo>
                    <a:pt x="249" y="7082"/>
                    <a:pt x="264" y="7079"/>
                    <a:pt x="279" y="7073"/>
                  </a:cubicBezTo>
                  <a:cubicBezTo>
                    <a:pt x="3317" y="5568"/>
                    <a:pt x="5333" y="2826"/>
                    <a:pt x="7349" y="191"/>
                  </a:cubicBezTo>
                  <a:cubicBezTo>
                    <a:pt x="7406" y="96"/>
                    <a:pt x="7315" y="1"/>
                    <a:pt x="721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4761350" y="4571625"/>
              <a:ext cx="45150" cy="47775"/>
            </a:xfrm>
            <a:custGeom>
              <a:avLst/>
              <a:gdLst/>
              <a:ahLst/>
              <a:cxnLst/>
              <a:rect l="l" t="t" r="r" b="b"/>
              <a:pathLst>
                <a:path w="1806" h="1911" extrusionOk="0">
                  <a:moveTo>
                    <a:pt x="1604" y="1"/>
                  </a:moveTo>
                  <a:cubicBezTo>
                    <a:pt x="1565" y="1"/>
                    <a:pt x="1529" y="17"/>
                    <a:pt x="1506" y="56"/>
                  </a:cubicBezTo>
                  <a:cubicBezTo>
                    <a:pt x="1264" y="647"/>
                    <a:pt x="914" y="1561"/>
                    <a:pt x="162" y="1642"/>
                  </a:cubicBezTo>
                  <a:cubicBezTo>
                    <a:pt x="0" y="1642"/>
                    <a:pt x="0" y="1911"/>
                    <a:pt x="162" y="1911"/>
                  </a:cubicBezTo>
                  <a:cubicBezTo>
                    <a:pt x="1049" y="1830"/>
                    <a:pt x="1425" y="889"/>
                    <a:pt x="1748" y="217"/>
                  </a:cubicBezTo>
                  <a:cubicBezTo>
                    <a:pt x="1805" y="102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4811650" y="4567450"/>
              <a:ext cx="32050" cy="53700"/>
            </a:xfrm>
            <a:custGeom>
              <a:avLst/>
              <a:gdLst/>
              <a:ahLst/>
              <a:cxnLst/>
              <a:rect l="l" t="t" r="r" b="b"/>
              <a:pathLst>
                <a:path w="1282" h="2148" extrusionOk="0">
                  <a:moveTo>
                    <a:pt x="1157" y="1"/>
                  </a:moveTo>
                  <a:cubicBezTo>
                    <a:pt x="1093" y="1"/>
                    <a:pt x="1026" y="48"/>
                    <a:pt x="1026" y="142"/>
                  </a:cubicBezTo>
                  <a:cubicBezTo>
                    <a:pt x="999" y="814"/>
                    <a:pt x="677" y="1459"/>
                    <a:pt x="139" y="1889"/>
                  </a:cubicBezTo>
                  <a:cubicBezTo>
                    <a:pt x="0" y="1959"/>
                    <a:pt x="100" y="2148"/>
                    <a:pt x="217" y="2148"/>
                  </a:cubicBezTo>
                  <a:cubicBezTo>
                    <a:pt x="235" y="2148"/>
                    <a:pt x="255" y="2143"/>
                    <a:pt x="273" y="2131"/>
                  </a:cubicBezTo>
                  <a:cubicBezTo>
                    <a:pt x="892" y="1647"/>
                    <a:pt x="1268" y="922"/>
                    <a:pt x="1268" y="142"/>
                  </a:cubicBezTo>
                  <a:cubicBezTo>
                    <a:pt x="1282" y="48"/>
                    <a:pt x="1221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4862050" y="4555500"/>
              <a:ext cx="32525" cy="48575"/>
            </a:xfrm>
            <a:custGeom>
              <a:avLst/>
              <a:gdLst/>
              <a:ahLst/>
              <a:cxnLst/>
              <a:rect l="l" t="t" r="r" b="b"/>
              <a:pathLst>
                <a:path w="1301" h="1943" extrusionOk="0">
                  <a:moveTo>
                    <a:pt x="1142" y="0"/>
                  </a:moveTo>
                  <a:cubicBezTo>
                    <a:pt x="1089" y="0"/>
                    <a:pt x="1037" y="32"/>
                    <a:pt x="1026" y="109"/>
                  </a:cubicBezTo>
                  <a:cubicBezTo>
                    <a:pt x="892" y="701"/>
                    <a:pt x="569" y="1265"/>
                    <a:pt x="86" y="1695"/>
                  </a:cubicBezTo>
                  <a:cubicBezTo>
                    <a:pt x="0" y="1802"/>
                    <a:pt x="101" y="1942"/>
                    <a:pt x="213" y="1942"/>
                  </a:cubicBezTo>
                  <a:cubicBezTo>
                    <a:pt x="243" y="1942"/>
                    <a:pt x="273" y="1933"/>
                    <a:pt x="301" y="1910"/>
                  </a:cubicBezTo>
                  <a:cubicBezTo>
                    <a:pt x="785" y="1426"/>
                    <a:pt x="1134" y="835"/>
                    <a:pt x="1268" y="163"/>
                  </a:cubicBezTo>
                  <a:cubicBezTo>
                    <a:pt x="1300" y="68"/>
                    <a:pt x="1219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4909800" y="4540400"/>
              <a:ext cx="23625" cy="48425"/>
            </a:xfrm>
            <a:custGeom>
              <a:avLst/>
              <a:gdLst/>
              <a:ahLst/>
              <a:cxnLst/>
              <a:rect l="l" t="t" r="r" b="b"/>
              <a:pathLst>
                <a:path w="945" h="1937" extrusionOk="0">
                  <a:moveTo>
                    <a:pt x="783" y="1"/>
                  </a:moveTo>
                  <a:cubicBezTo>
                    <a:pt x="723" y="1"/>
                    <a:pt x="662" y="41"/>
                    <a:pt x="649" y="122"/>
                  </a:cubicBezTo>
                  <a:cubicBezTo>
                    <a:pt x="649" y="686"/>
                    <a:pt x="326" y="1251"/>
                    <a:pt x="57" y="1735"/>
                  </a:cubicBezTo>
                  <a:cubicBezTo>
                    <a:pt x="1" y="1829"/>
                    <a:pt x="103" y="1937"/>
                    <a:pt x="197" y="1937"/>
                  </a:cubicBezTo>
                  <a:cubicBezTo>
                    <a:pt x="237" y="1937"/>
                    <a:pt x="275" y="1917"/>
                    <a:pt x="299" y="1869"/>
                  </a:cubicBezTo>
                  <a:cubicBezTo>
                    <a:pt x="568" y="1331"/>
                    <a:pt x="945" y="740"/>
                    <a:pt x="918" y="122"/>
                  </a:cubicBezTo>
                  <a:cubicBezTo>
                    <a:pt x="904" y="41"/>
                    <a:pt x="844" y="1"/>
                    <a:pt x="7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4951300" y="4531175"/>
              <a:ext cx="18750" cy="35600"/>
            </a:xfrm>
            <a:custGeom>
              <a:avLst/>
              <a:gdLst/>
              <a:ahLst/>
              <a:cxnLst/>
              <a:rect l="l" t="t" r="r" b="b"/>
              <a:pathLst>
                <a:path w="750" h="1424" extrusionOk="0">
                  <a:moveTo>
                    <a:pt x="622" y="0"/>
                  </a:moveTo>
                  <a:cubicBezTo>
                    <a:pt x="555" y="0"/>
                    <a:pt x="481" y="47"/>
                    <a:pt x="468" y="141"/>
                  </a:cubicBezTo>
                  <a:cubicBezTo>
                    <a:pt x="387" y="518"/>
                    <a:pt x="252" y="867"/>
                    <a:pt x="37" y="1217"/>
                  </a:cubicBezTo>
                  <a:cubicBezTo>
                    <a:pt x="1" y="1326"/>
                    <a:pt x="89" y="1424"/>
                    <a:pt x="174" y="1424"/>
                  </a:cubicBezTo>
                  <a:cubicBezTo>
                    <a:pt x="214" y="1424"/>
                    <a:pt x="254" y="1402"/>
                    <a:pt x="279" y="1351"/>
                  </a:cubicBezTo>
                  <a:cubicBezTo>
                    <a:pt x="494" y="975"/>
                    <a:pt x="656" y="571"/>
                    <a:pt x="736" y="141"/>
                  </a:cubicBezTo>
                  <a:cubicBezTo>
                    <a:pt x="750" y="47"/>
                    <a:pt x="689" y="0"/>
                    <a:pt x="62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4994325" y="4509650"/>
              <a:ext cx="16400" cy="32650"/>
            </a:xfrm>
            <a:custGeom>
              <a:avLst/>
              <a:gdLst/>
              <a:ahLst/>
              <a:cxnLst/>
              <a:rect l="l" t="t" r="r" b="b"/>
              <a:pathLst>
                <a:path w="656" h="1306" extrusionOk="0">
                  <a:moveTo>
                    <a:pt x="521" y="1"/>
                  </a:moveTo>
                  <a:cubicBezTo>
                    <a:pt x="454" y="1"/>
                    <a:pt x="386" y="48"/>
                    <a:pt x="386" y="142"/>
                  </a:cubicBezTo>
                  <a:cubicBezTo>
                    <a:pt x="386" y="491"/>
                    <a:pt x="252" y="841"/>
                    <a:pt x="37" y="1110"/>
                  </a:cubicBezTo>
                  <a:cubicBezTo>
                    <a:pt x="0" y="1220"/>
                    <a:pt x="76" y="1305"/>
                    <a:pt x="163" y="1305"/>
                  </a:cubicBezTo>
                  <a:cubicBezTo>
                    <a:pt x="203" y="1305"/>
                    <a:pt x="245" y="1287"/>
                    <a:pt x="279" y="1244"/>
                  </a:cubicBezTo>
                  <a:cubicBezTo>
                    <a:pt x="521" y="922"/>
                    <a:pt x="628" y="518"/>
                    <a:pt x="655" y="142"/>
                  </a:cubicBezTo>
                  <a:cubicBezTo>
                    <a:pt x="655" y="48"/>
                    <a:pt x="588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5038225" y="4495300"/>
              <a:ext cx="15900" cy="27125"/>
            </a:xfrm>
            <a:custGeom>
              <a:avLst/>
              <a:gdLst/>
              <a:ahLst/>
              <a:cxnLst/>
              <a:rect l="l" t="t" r="r" b="b"/>
              <a:pathLst>
                <a:path w="636" h="1085" extrusionOk="0">
                  <a:moveTo>
                    <a:pt x="479" y="0"/>
                  </a:moveTo>
                  <a:cubicBezTo>
                    <a:pt x="420" y="0"/>
                    <a:pt x="358" y="30"/>
                    <a:pt x="324" y="98"/>
                  </a:cubicBezTo>
                  <a:cubicBezTo>
                    <a:pt x="243" y="340"/>
                    <a:pt x="163" y="608"/>
                    <a:pt x="55" y="877"/>
                  </a:cubicBezTo>
                  <a:cubicBezTo>
                    <a:pt x="0" y="987"/>
                    <a:pt x="83" y="1084"/>
                    <a:pt x="166" y="1084"/>
                  </a:cubicBezTo>
                  <a:cubicBezTo>
                    <a:pt x="205" y="1084"/>
                    <a:pt x="245" y="1063"/>
                    <a:pt x="270" y="1012"/>
                  </a:cubicBezTo>
                  <a:cubicBezTo>
                    <a:pt x="405" y="743"/>
                    <a:pt x="485" y="447"/>
                    <a:pt x="620" y="151"/>
                  </a:cubicBezTo>
                  <a:cubicBezTo>
                    <a:pt x="635" y="58"/>
                    <a:pt x="560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4852000" y="4721550"/>
              <a:ext cx="38150" cy="63850"/>
            </a:xfrm>
            <a:custGeom>
              <a:avLst/>
              <a:gdLst/>
              <a:ahLst/>
              <a:cxnLst/>
              <a:rect l="l" t="t" r="r" b="b"/>
              <a:pathLst>
                <a:path w="1526" h="2554" extrusionOk="0">
                  <a:moveTo>
                    <a:pt x="1365" y="0"/>
                  </a:moveTo>
                  <a:cubicBezTo>
                    <a:pt x="1313" y="0"/>
                    <a:pt x="1262" y="33"/>
                    <a:pt x="1240" y="107"/>
                  </a:cubicBezTo>
                  <a:cubicBezTo>
                    <a:pt x="1106" y="887"/>
                    <a:pt x="810" y="1828"/>
                    <a:pt x="111" y="2285"/>
                  </a:cubicBezTo>
                  <a:cubicBezTo>
                    <a:pt x="0" y="2374"/>
                    <a:pt x="72" y="2554"/>
                    <a:pt x="176" y="2554"/>
                  </a:cubicBezTo>
                  <a:cubicBezTo>
                    <a:pt x="199" y="2554"/>
                    <a:pt x="222" y="2546"/>
                    <a:pt x="246" y="2527"/>
                  </a:cubicBezTo>
                  <a:cubicBezTo>
                    <a:pt x="998" y="2016"/>
                    <a:pt x="1348" y="1022"/>
                    <a:pt x="1509" y="188"/>
                  </a:cubicBezTo>
                  <a:cubicBezTo>
                    <a:pt x="1525" y="75"/>
                    <a:pt x="1444" y="0"/>
                    <a:pt x="13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4895675" y="4695150"/>
              <a:ext cx="45975" cy="80175"/>
            </a:xfrm>
            <a:custGeom>
              <a:avLst/>
              <a:gdLst/>
              <a:ahLst/>
              <a:cxnLst/>
              <a:rect l="l" t="t" r="r" b="b"/>
              <a:pathLst>
                <a:path w="1839" h="3207" extrusionOk="0">
                  <a:moveTo>
                    <a:pt x="1669" y="0"/>
                  </a:moveTo>
                  <a:cubicBezTo>
                    <a:pt x="1619" y="0"/>
                    <a:pt x="1574" y="27"/>
                    <a:pt x="1563" y="88"/>
                  </a:cubicBezTo>
                  <a:cubicBezTo>
                    <a:pt x="1187" y="1083"/>
                    <a:pt x="1026" y="2293"/>
                    <a:pt x="112" y="2938"/>
                  </a:cubicBezTo>
                  <a:cubicBezTo>
                    <a:pt x="1" y="3027"/>
                    <a:pt x="73" y="3207"/>
                    <a:pt x="177" y="3207"/>
                  </a:cubicBezTo>
                  <a:cubicBezTo>
                    <a:pt x="199" y="3207"/>
                    <a:pt x="223" y="3199"/>
                    <a:pt x="246" y="3180"/>
                  </a:cubicBezTo>
                  <a:cubicBezTo>
                    <a:pt x="1241" y="2481"/>
                    <a:pt x="1429" y="1244"/>
                    <a:pt x="1805" y="169"/>
                  </a:cubicBezTo>
                  <a:cubicBezTo>
                    <a:pt x="1839" y="69"/>
                    <a:pt x="1749" y="0"/>
                    <a:pt x="16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4952200" y="4668250"/>
              <a:ext cx="38100" cy="80675"/>
            </a:xfrm>
            <a:custGeom>
              <a:avLst/>
              <a:gdLst/>
              <a:ahLst/>
              <a:cxnLst/>
              <a:rect l="l" t="t" r="r" b="b"/>
              <a:pathLst>
                <a:path w="1524" h="3227" extrusionOk="0">
                  <a:moveTo>
                    <a:pt x="1375" y="1"/>
                  </a:moveTo>
                  <a:cubicBezTo>
                    <a:pt x="1330" y="1"/>
                    <a:pt x="1285" y="27"/>
                    <a:pt x="1265" y="89"/>
                  </a:cubicBezTo>
                  <a:cubicBezTo>
                    <a:pt x="969" y="1110"/>
                    <a:pt x="566" y="2078"/>
                    <a:pt x="55" y="3019"/>
                  </a:cubicBezTo>
                  <a:cubicBezTo>
                    <a:pt x="0" y="3129"/>
                    <a:pt x="82" y="3226"/>
                    <a:pt x="166" y="3226"/>
                  </a:cubicBezTo>
                  <a:cubicBezTo>
                    <a:pt x="205" y="3226"/>
                    <a:pt x="244" y="3205"/>
                    <a:pt x="270" y="3154"/>
                  </a:cubicBezTo>
                  <a:cubicBezTo>
                    <a:pt x="808" y="2213"/>
                    <a:pt x="1211" y="1191"/>
                    <a:pt x="1507" y="169"/>
                  </a:cubicBezTo>
                  <a:cubicBezTo>
                    <a:pt x="1523" y="70"/>
                    <a:pt x="1448" y="1"/>
                    <a:pt x="13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5001200" y="4643750"/>
              <a:ext cx="31025" cy="81900"/>
            </a:xfrm>
            <a:custGeom>
              <a:avLst/>
              <a:gdLst/>
              <a:ahLst/>
              <a:cxnLst/>
              <a:rect l="l" t="t" r="r" b="b"/>
              <a:pathLst>
                <a:path w="1241" h="3276" extrusionOk="0">
                  <a:moveTo>
                    <a:pt x="1093" y="0"/>
                  </a:moveTo>
                  <a:cubicBezTo>
                    <a:pt x="1025" y="0"/>
                    <a:pt x="958" y="34"/>
                    <a:pt x="945" y="101"/>
                  </a:cubicBezTo>
                  <a:cubicBezTo>
                    <a:pt x="945" y="1149"/>
                    <a:pt x="622" y="2198"/>
                    <a:pt x="58" y="3085"/>
                  </a:cubicBezTo>
                  <a:cubicBezTo>
                    <a:pt x="1" y="3180"/>
                    <a:pt x="91" y="3275"/>
                    <a:pt x="188" y="3275"/>
                  </a:cubicBezTo>
                  <a:cubicBezTo>
                    <a:pt x="227" y="3275"/>
                    <a:pt x="268" y="3259"/>
                    <a:pt x="300" y="3219"/>
                  </a:cubicBezTo>
                  <a:cubicBezTo>
                    <a:pt x="891" y="2279"/>
                    <a:pt x="1214" y="1203"/>
                    <a:pt x="1241" y="101"/>
                  </a:cubicBezTo>
                  <a:cubicBezTo>
                    <a:pt x="1227" y="34"/>
                    <a:pt x="1160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5049375" y="4613000"/>
              <a:ext cx="31250" cy="80075"/>
            </a:xfrm>
            <a:custGeom>
              <a:avLst/>
              <a:gdLst/>
              <a:ahLst/>
              <a:cxnLst/>
              <a:rect l="l" t="t" r="r" b="b"/>
              <a:pathLst>
                <a:path w="1250" h="3203" extrusionOk="0">
                  <a:moveTo>
                    <a:pt x="1115" y="0"/>
                  </a:moveTo>
                  <a:cubicBezTo>
                    <a:pt x="1054" y="0"/>
                    <a:pt x="994" y="41"/>
                    <a:pt x="980" y="121"/>
                  </a:cubicBezTo>
                  <a:cubicBezTo>
                    <a:pt x="927" y="1143"/>
                    <a:pt x="604" y="2137"/>
                    <a:pt x="39" y="2998"/>
                  </a:cubicBezTo>
                  <a:cubicBezTo>
                    <a:pt x="1" y="3114"/>
                    <a:pt x="88" y="3202"/>
                    <a:pt x="179" y="3202"/>
                  </a:cubicBezTo>
                  <a:cubicBezTo>
                    <a:pt x="215" y="3202"/>
                    <a:pt x="251" y="3189"/>
                    <a:pt x="281" y="3159"/>
                  </a:cubicBezTo>
                  <a:cubicBezTo>
                    <a:pt x="846" y="2245"/>
                    <a:pt x="1195" y="1197"/>
                    <a:pt x="1249" y="121"/>
                  </a:cubicBezTo>
                  <a:cubicBezTo>
                    <a:pt x="1236" y="41"/>
                    <a:pt x="1175" y="0"/>
                    <a:pt x="1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5090700" y="4590500"/>
              <a:ext cx="31725" cy="60625"/>
            </a:xfrm>
            <a:custGeom>
              <a:avLst/>
              <a:gdLst/>
              <a:ahLst/>
              <a:cxnLst/>
              <a:rect l="l" t="t" r="r" b="b"/>
              <a:pathLst>
                <a:path w="1269" h="2425" extrusionOk="0">
                  <a:moveTo>
                    <a:pt x="1100" y="0"/>
                  </a:moveTo>
                  <a:cubicBezTo>
                    <a:pt x="1044" y="0"/>
                    <a:pt x="989" y="32"/>
                    <a:pt x="967" y="107"/>
                  </a:cubicBezTo>
                  <a:cubicBezTo>
                    <a:pt x="698" y="806"/>
                    <a:pt x="672" y="1640"/>
                    <a:pt x="107" y="2204"/>
                  </a:cubicBezTo>
                  <a:cubicBezTo>
                    <a:pt x="1" y="2289"/>
                    <a:pt x="113" y="2424"/>
                    <a:pt x="218" y="2424"/>
                  </a:cubicBezTo>
                  <a:cubicBezTo>
                    <a:pt x="245" y="2424"/>
                    <a:pt x="273" y="2415"/>
                    <a:pt x="295" y="2392"/>
                  </a:cubicBezTo>
                  <a:cubicBezTo>
                    <a:pt x="914" y="1801"/>
                    <a:pt x="940" y="941"/>
                    <a:pt x="1236" y="188"/>
                  </a:cubicBezTo>
                  <a:cubicBezTo>
                    <a:pt x="1269" y="74"/>
                    <a:pt x="1184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5136350" y="4568125"/>
              <a:ext cx="24250" cy="54450"/>
            </a:xfrm>
            <a:custGeom>
              <a:avLst/>
              <a:gdLst/>
              <a:ahLst/>
              <a:cxnLst/>
              <a:rect l="l" t="t" r="r" b="b"/>
              <a:pathLst>
                <a:path w="970" h="2178" extrusionOk="0">
                  <a:moveTo>
                    <a:pt x="798" y="1"/>
                  </a:moveTo>
                  <a:cubicBezTo>
                    <a:pt x="727" y="1"/>
                    <a:pt x="660" y="48"/>
                    <a:pt x="674" y="142"/>
                  </a:cubicBezTo>
                  <a:cubicBezTo>
                    <a:pt x="701" y="814"/>
                    <a:pt x="485" y="1459"/>
                    <a:pt x="55" y="1970"/>
                  </a:cubicBezTo>
                  <a:cubicBezTo>
                    <a:pt x="0" y="2080"/>
                    <a:pt x="83" y="2177"/>
                    <a:pt x="175" y="2177"/>
                  </a:cubicBezTo>
                  <a:cubicBezTo>
                    <a:pt x="218" y="2177"/>
                    <a:pt x="263" y="2156"/>
                    <a:pt x="297" y="2104"/>
                  </a:cubicBezTo>
                  <a:cubicBezTo>
                    <a:pt x="727" y="1540"/>
                    <a:pt x="969" y="841"/>
                    <a:pt x="943" y="142"/>
                  </a:cubicBezTo>
                  <a:cubicBezTo>
                    <a:pt x="943" y="48"/>
                    <a:pt x="869" y="1"/>
                    <a:pt x="79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4863850" y="4289025"/>
              <a:ext cx="31350" cy="53650"/>
            </a:xfrm>
            <a:custGeom>
              <a:avLst/>
              <a:gdLst/>
              <a:ahLst/>
              <a:cxnLst/>
              <a:rect l="l" t="t" r="r" b="b"/>
              <a:pathLst>
                <a:path w="1254" h="2146" extrusionOk="0">
                  <a:moveTo>
                    <a:pt x="1069" y="1"/>
                  </a:moveTo>
                  <a:cubicBezTo>
                    <a:pt x="1028" y="1"/>
                    <a:pt x="987" y="20"/>
                    <a:pt x="954" y="68"/>
                  </a:cubicBezTo>
                  <a:cubicBezTo>
                    <a:pt x="578" y="687"/>
                    <a:pt x="121" y="1251"/>
                    <a:pt x="14" y="2004"/>
                  </a:cubicBezTo>
                  <a:cubicBezTo>
                    <a:pt x="0" y="2098"/>
                    <a:pt x="67" y="2145"/>
                    <a:pt x="138" y="2145"/>
                  </a:cubicBezTo>
                  <a:cubicBezTo>
                    <a:pt x="208" y="2145"/>
                    <a:pt x="282" y="2098"/>
                    <a:pt x="282" y="2004"/>
                  </a:cubicBezTo>
                  <a:cubicBezTo>
                    <a:pt x="390" y="1332"/>
                    <a:pt x="847" y="767"/>
                    <a:pt x="1196" y="203"/>
                  </a:cubicBezTo>
                  <a:cubicBezTo>
                    <a:pt x="1253" y="108"/>
                    <a:pt x="1164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4905450" y="4278150"/>
              <a:ext cx="29125" cy="48250"/>
            </a:xfrm>
            <a:custGeom>
              <a:avLst/>
              <a:gdLst/>
              <a:ahLst/>
              <a:cxnLst/>
              <a:rect l="l" t="t" r="r" b="b"/>
              <a:pathLst>
                <a:path w="1165" h="1930" extrusionOk="0">
                  <a:moveTo>
                    <a:pt x="978" y="0"/>
                  </a:moveTo>
                  <a:cubicBezTo>
                    <a:pt x="932" y="0"/>
                    <a:pt x="884" y="22"/>
                    <a:pt x="850" y="73"/>
                  </a:cubicBezTo>
                  <a:cubicBezTo>
                    <a:pt x="473" y="584"/>
                    <a:pt x="205" y="1149"/>
                    <a:pt x="16" y="1767"/>
                  </a:cubicBezTo>
                  <a:cubicBezTo>
                    <a:pt x="0" y="1862"/>
                    <a:pt x="88" y="1930"/>
                    <a:pt x="168" y="1930"/>
                  </a:cubicBezTo>
                  <a:cubicBezTo>
                    <a:pt x="223" y="1930"/>
                    <a:pt x="274" y="1898"/>
                    <a:pt x="285" y="1821"/>
                  </a:cubicBezTo>
                  <a:cubicBezTo>
                    <a:pt x="447" y="1229"/>
                    <a:pt x="742" y="692"/>
                    <a:pt x="1092" y="208"/>
                  </a:cubicBezTo>
                  <a:cubicBezTo>
                    <a:pt x="1165" y="98"/>
                    <a:pt x="1076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8"/>
            <p:cNvSpPr/>
            <p:nvPr/>
          </p:nvSpPr>
          <p:spPr>
            <a:xfrm>
              <a:off x="4946825" y="4273800"/>
              <a:ext cx="32275" cy="41625"/>
            </a:xfrm>
            <a:custGeom>
              <a:avLst/>
              <a:gdLst/>
              <a:ahLst/>
              <a:cxnLst/>
              <a:rect l="l" t="t" r="r" b="b"/>
              <a:pathLst>
                <a:path w="1291" h="1665" extrusionOk="0">
                  <a:moveTo>
                    <a:pt x="1084" y="0"/>
                  </a:moveTo>
                  <a:cubicBezTo>
                    <a:pt x="1055" y="0"/>
                    <a:pt x="1024" y="10"/>
                    <a:pt x="996" y="32"/>
                  </a:cubicBezTo>
                  <a:cubicBezTo>
                    <a:pt x="593" y="435"/>
                    <a:pt x="270" y="919"/>
                    <a:pt x="55" y="1457"/>
                  </a:cubicBezTo>
                  <a:cubicBezTo>
                    <a:pt x="0" y="1567"/>
                    <a:pt x="95" y="1664"/>
                    <a:pt x="186" y="1664"/>
                  </a:cubicBezTo>
                  <a:cubicBezTo>
                    <a:pt x="229" y="1664"/>
                    <a:pt x="271" y="1643"/>
                    <a:pt x="297" y="1591"/>
                  </a:cubicBezTo>
                  <a:cubicBezTo>
                    <a:pt x="485" y="1081"/>
                    <a:pt x="781" y="624"/>
                    <a:pt x="1184" y="220"/>
                  </a:cubicBezTo>
                  <a:cubicBezTo>
                    <a:pt x="1290" y="135"/>
                    <a:pt x="11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5002475" y="4260000"/>
              <a:ext cx="32450" cy="44375"/>
            </a:xfrm>
            <a:custGeom>
              <a:avLst/>
              <a:gdLst/>
              <a:ahLst/>
              <a:cxnLst/>
              <a:rect l="l" t="t" r="r" b="b"/>
              <a:pathLst>
                <a:path w="1298" h="1775" extrusionOk="0">
                  <a:moveTo>
                    <a:pt x="1115" y="0"/>
                  </a:moveTo>
                  <a:cubicBezTo>
                    <a:pt x="1085" y="0"/>
                    <a:pt x="1054" y="14"/>
                    <a:pt x="1028" y="46"/>
                  </a:cubicBezTo>
                  <a:cubicBezTo>
                    <a:pt x="598" y="504"/>
                    <a:pt x="275" y="1014"/>
                    <a:pt x="34" y="1606"/>
                  </a:cubicBezTo>
                  <a:cubicBezTo>
                    <a:pt x="0" y="1705"/>
                    <a:pt x="80" y="1774"/>
                    <a:pt x="165" y="1774"/>
                  </a:cubicBezTo>
                  <a:cubicBezTo>
                    <a:pt x="217" y="1774"/>
                    <a:pt x="272" y="1748"/>
                    <a:pt x="302" y="1686"/>
                  </a:cubicBezTo>
                  <a:cubicBezTo>
                    <a:pt x="517" y="1149"/>
                    <a:pt x="813" y="638"/>
                    <a:pt x="1216" y="235"/>
                  </a:cubicBezTo>
                  <a:cubicBezTo>
                    <a:pt x="1298" y="133"/>
                    <a:pt x="1210" y="0"/>
                    <a:pt x="11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5052900" y="4249900"/>
              <a:ext cx="30250" cy="47275"/>
            </a:xfrm>
            <a:custGeom>
              <a:avLst/>
              <a:gdLst/>
              <a:ahLst/>
              <a:cxnLst/>
              <a:rect l="l" t="t" r="r" b="b"/>
              <a:pathLst>
                <a:path w="1210" h="1891" extrusionOk="0">
                  <a:moveTo>
                    <a:pt x="1001" y="1"/>
                  </a:moveTo>
                  <a:cubicBezTo>
                    <a:pt x="964" y="1"/>
                    <a:pt x="926" y="14"/>
                    <a:pt x="893" y="47"/>
                  </a:cubicBezTo>
                  <a:cubicBezTo>
                    <a:pt x="463" y="504"/>
                    <a:pt x="140" y="1069"/>
                    <a:pt x="33" y="1714"/>
                  </a:cubicBezTo>
                  <a:cubicBezTo>
                    <a:pt x="1" y="1826"/>
                    <a:pt x="83" y="1890"/>
                    <a:pt x="160" y="1890"/>
                  </a:cubicBezTo>
                  <a:cubicBezTo>
                    <a:pt x="213" y="1890"/>
                    <a:pt x="264" y="1860"/>
                    <a:pt x="275" y="1795"/>
                  </a:cubicBezTo>
                  <a:cubicBezTo>
                    <a:pt x="382" y="1203"/>
                    <a:pt x="678" y="639"/>
                    <a:pt x="1108" y="209"/>
                  </a:cubicBezTo>
                  <a:cubicBezTo>
                    <a:pt x="1210" y="127"/>
                    <a:pt x="1112" y="1"/>
                    <a:pt x="100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5099300" y="4244550"/>
              <a:ext cx="19650" cy="31150"/>
            </a:xfrm>
            <a:custGeom>
              <a:avLst/>
              <a:gdLst/>
              <a:ahLst/>
              <a:cxnLst/>
              <a:rect l="l" t="t" r="r" b="b"/>
              <a:pathLst>
                <a:path w="786" h="1246" extrusionOk="0">
                  <a:moveTo>
                    <a:pt x="600" y="0"/>
                  </a:moveTo>
                  <a:cubicBezTo>
                    <a:pt x="557" y="0"/>
                    <a:pt x="515" y="22"/>
                    <a:pt x="489" y="73"/>
                  </a:cubicBezTo>
                  <a:cubicBezTo>
                    <a:pt x="354" y="423"/>
                    <a:pt x="166" y="745"/>
                    <a:pt x="32" y="1095"/>
                  </a:cubicBezTo>
                  <a:cubicBezTo>
                    <a:pt x="1" y="1188"/>
                    <a:pt x="78" y="1246"/>
                    <a:pt x="159" y="1246"/>
                  </a:cubicBezTo>
                  <a:cubicBezTo>
                    <a:pt x="218" y="1246"/>
                    <a:pt x="278" y="1216"/>
                    <a:pt x="301" y="1148"/>
                  </a:cubicBezTo>
                  <a:cubicBezTo>
                    <a:pt x="435" y="826"/>
                    <a:pt x="596" y="530"/>
                    <a:pt x="731" y="207"/>
                  </a:cubicBezTo>
                  <a:cubicBezTo>
                    <a:pt x="786" y="98"/>
                    <a:pt x="69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8"/>
            <p:cNvSpPr/>
            <p:nvPr/>
          </p:nvSpPr>
          <p:spPr>
            <a:xfrm>
              <a:off x="5122700" y="4241175"/>
              <a:ext cx="19100" cy="29575"/>
            </a:xfrm>
            <a:custGeom>
              <a:avLst/>
              <a:gdLst/>
              <a:ahLst/>
              <a:cxnLst/>
              <a:rect l="l" t="t" r="r" b="b"/>
              <a:pathLst>
                <a:path w="764" h="1183" extrusionOk="0">
                  <a:moveTo>
                    <a:pt x="578" y="1"/>
                  </a:moveTo>
                  <a:cubicBezTo>
                    <a:pt x="535" y="1"/>
                    <a:pt x="493" y="22"/>
                    <a:pt x="467" y="74"/>
                  </a:cubicBezTo>
                  <a:cubicBezTo>
                    <a:pt x="359" y="396"/>
                    <a:pt x="198" y="692"/>
                    <a:pt x="37" y="988"/>
                  </a:cubicBezTo>
                  <a:cubicBezTo>
                    <a:pt x="0" y="1098"/>
                    <a:pt x="76" y="1183"/>
                    <a:pt x="163" y="1183"/>
                  </a:cubicBezTo>
                  <a:cubicBezTo>
                    <a:pt x="203" y="1183"/>
                    <a:pt x="245" y="1165"/>
                    <a:pt x="279" y="1122"/>
                  </a:cubicBezTo>
                  <a:cubicBezTo>
                    <a:pt x="440" y="826"/>
                    <a:pt x="574" y="531"/>
                    <a:pt x="709" y="208"/>
                  </a:cubicBezTo>
                  <a:cubicBezTo>
                    <a:pt x="764" y="98"/>
                    <a:pt x="66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8"/>
            <p:cNvSpPr/>
            <p:nvPr/>
          </p:nvSpPr>
          <p:spPr>
            <a:xfrm>
              <a:off x="4969525" y="4825550"/>
              <a:ext cx="33800" cy="78025"/>
            </a:xfrm>
            <a:custGeom>
              <a:avLst/>
              <a:gdLst/>
              <a:ahLst/>
              <a:cxnLst/>
              <a:rect l="l" t="t" r="r" b="b"/>
              <a:pathLst>
                <a:path w="1352" h="3121" extrusionOk="0">
                  <a:moveTo>
                    <a:pt x="1163" y="0"/>
                  </a:moveTo>
                  <a:cubicBezTo>
                    <a:pt x="1096" y="0"/>
                    <a:pt x="1029" y="47"/>
                    <a:pt x="1029" y="141"/>
                  </a:cubicBezTo>
                  <a:cubicBezTo>
                    <a:pt x="1083" y="1136"/>
                    <a:pt x="733" y="2131"/>
                    <a:pt x="88" y="2910"/>
                  </a:cubicBezTo>
                  <a:cubicBezTo>
                    <a:pt x="1" y="2998"/>
                    <a:pt x="91" y="3120"/>
                    <a:pt x="199" y="3120"/>
                  </a:cubicBezTo>
                  <a:cubicBezTo>
                    <a:pt x="225" y="3120"/>
                    <a:pt x="251" y="3114"/>
                    <a:pt x="276" y="3099"/>
                  </a:cubicBezTo>
                  <a:cubicBezTo>
                    <a:pt x="975" y="2265"/>
                    <a:pt x="1352" y="1217"/>
                    <a:pt x="1298" y="141"/>
                  </a:cubicBezTo>
                  <a:cubicBezTo>
                    <a:pt x="1298" y="47"/>
                    <a:pt x="1231" y="0"/>
                    <a:pt x="11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8"/>
            <p:cNvSpPr/>
            <p:nvPr/>
          </p:nvSpPr>
          <p:spPr>
            <a:xfrm>
              <a:off x="5020125" y="4818825"/>
              <a:ext cx="34275" cy="78275"/>
            </a:xfrm>
            <a:custGeom>
              <a:avLst/>
              <a:gdLst/>
              <a:ahLst/>
              <a:cxnLst/>
              <a:rect l="l" t="t" r="r" b="b"/>
              <a:pathLst>
                <a:path w="1371" h="3131" extrusionOk="0">
                  <a:moveTo>
                    <a:pt x="1183" y="0"/>
                  </a:moveTo>
                  <a:cubicBezTo>
                    <a:pt x="1115" y="0"/>
                    <a:pt x="1048" y="47"/>
                    <a:pt x="1048" y="142"/>
                  </a:cubicBezTo>
                  <a:cubicBezTo>
                    <a:pt x="1102" y="1136"/>
                    <a:pt x="752" y="2131"/>
                    <a:pt x="107" y="2911"/>
                  </a:cubicBezTo>
                  <a:cubicBezTo>
                    <a:pt x="1" y="2996"/>
                    <a:pt x="96" y="3131"/>
                    <a:pt x="207" y="3131"/>
                  </a:cubicBezTo>
                  <a:cubicBezTo>
                    <a:pt x="237" y="3131"/>
                    <a:pt x="267" y="3121"/>
                    <a:pt x="295" y="3099"/>
                  </a:cubicBezTo>
                  <a:cubicBezTo>
                    <a:pt x="994" y="2265"/>
                    <a:pt x="1371" y="1217"/>
                    <a:pt x="1317" y="142"/>
                  </a:cubicBezTo>
                  <a:cubicBezTo>
                    <a:pt x="1317" y="47"/>
                    <a:pt x="1250" y="0"/>
                    <a:pt x="118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8"/>
            <p:cNvSpPr/>
            <p:nvPr/>
          </p:nvSpPr>
          <p:spPr>
            <a:xfrm>
              <a:off x="5069675" y="4800500"/>
              <a:ext cx="33800" cy="77525"/>
            </a:xfrm>
            <a:custGeom>
              <a:avLst/>
              <a:gdLst/>
              <a:ahLst/>
              <a:cxnLst/>
              <a:rect l="l" t="t" r="r" b="b"/>
              <a:pathLst>
                <a:path w="1352" h="3101" extrusionOk="0">
                  <a:moveTo>
                    <a:pt x="1180" y="1"/>
                  </a:moveTo>
                  <a:cubicBezTo>
                    <a:pt x="1123" y="1"/>
                    <a:pt x="1069" y="41"/>
                    <a:pt x="1056" y="122"/>
                  </a:cubicBezTo>
                  <a:cubicBezTo>
                    <a:pt x="1082" y="1116"/>
                    <a:pt x="760" y="2111"/>
                    <a:pt x="88" y="2864"/>
                  </a:cubicBezTo>
                  <a:cubicBezTo>
                    <a:pt x="0" y="2973"/>
                    <a:pt x="91" y="3101"/>
                    <a:pt x="200" y="3101"/>
                  </a:cubicBezTo>
                  <a:cubicBezTo>
                    <a:pt x="225" y="3101"/>
                    <a:pt x="251" y="3094"/>
                    <a:pt x="276" y="3079"/>
                  </a:cubicBezTo>
                  <a:cubicBezTo>
                    <a:pt x="1002" y="2246"/>
                    <a:pt x="1351" y="1197"/>
                    <a:pt x="1324" y="122"/>
                  </a:cubicBezTo>
                  <a:cubicBezTo>
                    <a:pt x="1297" y="41"/>
                    <a:pt x="1237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8"/>
            <p:cNvSpPr/>
            <p:nvPr/>
          </p:nvSpPr>
          <p:spPr>
            <a:xfrm>
              <a:off x="5116000" y="4768925"/>
              <a:ext cx="33850" cy="77850"/>
            </a:xfrm>
            <a:custGeom>
              <a:avLst/>
              <a:gdLst/>
              <a:ahLst/>
              <a:cxnLst/>
              <a:rect l="l" t="t" r="r" b="b"/>
              <a:pathLst>
                <a:path w="1354" h="3114" extrusionOk="0">
                  <a:moveTo>
                    <a:pt x="1165" y="0"/>
                  </a:moveTo>
                  <a:cubicBezTo>
                    <a:pt x="1098" y="0"/>
                    <a:pt x="1031" y="41"/>
                    <a:pt x="1031" y="121"/>
                  </a:cubicBezTo>
                  <a:cubicBezTo>
                    <a:pt x="1058" y="1062"/>
                    <a:pt x="735" y="2218"/>
                    <a:pt x="63" y="2890"/>
                  </a:cubicBezTo>
                  <a:cubicBezTo>
                    <a:pt x="1" y="2994"/>
                    <a:pt x="82" y="3114"/>
                    <a:pt x="185" y="3114"/>
                  </a:cubicBezTo>
                  <a:cubicBezTo>
                    <a:pt x="215" y="3114"/>
                    <a:pt x="247" y="3103"/>
                    <a:pt x="278" y="3078"/>
                  </a:cubicBezTo>
                  <a:cubicBezTo>
                    <a:pt x="977" y="2272"/>
                    <a:pt x="1353" y="1223"/>
                    <a:pt x="1299" y="121"/>
                  </a:cubicBezTo>
                  <a:cubicBezTo>
                    <a:pt x="1299" y="41"/>
                    <a:pt x="1232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5167525" y="4734650"/>
              <a:ext cx="30700" cy="79575"/>
            </a:xfrm>
            <a:custGeom>
              <a:avLst/>
              <a:gdLst/>
              <a:ahLst/>
              <a:cxnLst/>
              <a:rect l="l" t="t" r="r" b="b"/>
              <a:pathLst>
                <a:path w="1228" h="3183" extrusionOk="0">
                  <a:moveTo>
                    <a:pt x="962" y="0"/>
                  </a:moveTo>
                  <a:cubicBezTo>
                    <a:pt x="899" y="0"/>
                    <a:pt x="838" y="41"/>
                    <a:pt x="825" y="121"/>
                  </a:cubicBezTo>
                  <a:cubicBezTo>
                    <a:pt x="959" y="1143"/>
                    <a:pt x="690" y="2137"/>
                    <a:pt x="99" y="2971"/>
                  </a:cubicBezTo>
                  <a:cubicBezTo>
                    <a:pt x="0" y="3070"/>
                    <a:pt x="90" y="3183"/>
                    <a:pt x="187" y="3183"/>
                  </a:cubicBezTo>
                  <a:cubicBezTo>
                    <a:pt x="222" y="3183"/>
                    <a:pt x="258" y="3168"/>
                    <a:pt x="287" y="3132"/>
                  </a:cubicBezTo>
                  <a:cubicBezTo>
                    <a:pt x="932" y="2272"/>
                    <a:pt x="1228" y="1197"/>
                    <a:pt x="1120" y="121"/>
                  </a:cubicBezTo>
                  <a:cubicBezTo>
                    <a:pt x="1093" y="41"/>
                    <a:pt x="1026" y="0"/>
                    <a:pt x="96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5220225" y="4684825"/>
              <a:ext cx="25050" cy="81400"/>
            </a:xfrm>
            <a:custGeom>
              <a:avLst/>
              <a:gdLst/>
              <a:ahLst/>
              <a:cxnLst/>
              <a:rect l="l" t="t" r="r" b="b"/>
              <a:pathLst>
                <a:path w="1002" h="3256" extrusionOk="0">
                  <a:moveTo>
                    <a:pt x="638" y="0"/>
                  </a:moveTo>
                  <a:cubicBezTo>
                    <a:pt x="560" y="0"/>
                    <a:pt x="475" y="58"/>
                    <a:pt x="491" y="152"/>
                  </a:cubicBezTo>
                  <a:cubicBezTo>
                    <a:pt x="706" y="1066"/>
                    <a:pt x="599" y="2249"/>
                    <a:pt x="61" y="3055"/>
                  </a:cubicBezTo>
                  <a:cubicBezTo>
                    <a:pt x="1" y="3155"/>
                    <a:pt x="90" y="3255"/>
                    <a:pt x="184" y="3255"/>
                  </a:cubicBezTo>
                  <a:cubicBezTo>
                    <a:pt x="216" y="3255"/>
                    <a:pt x="249" y="3244"/>
                    <a:pt x="276" y="3216"/>
                  </a:cubicBezTo>
                  <a:cubicBezTo>
                    <a:pt x="840" y="2275"/>
                    <a:pt x="1002" y="1173"/>
                    <a:pt x="760" y="98"/>
                  </a:cubicBezTo>
                  <a:cubicBezTo>
                    <a:pt x="749" y="30"/>
                    <a:pt x="69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5257925" y="4635750"/>
              <a:ext cx="25000" cy="80850"/>
            </a:xfrm>
            <a:custGeom>
              <a:avLst/>
              <a:gdLst/>
              <a:ahLst/>
              <a:cxnLst/>
              <a:rect l="l" t="t" r="r" b="b"/>
              <a:pathLst>
                <a:path w="1000" h="3234" extrusionOk="0">
                  <a:moveTo>
                    <a:pt x="646" y="1"/>
                  </a:moveTo>
                  <a:cubicBezTo>
                    <a:pt x="575" y="1"/>
                    <a:pt x="500" y="58"/>
                    <a:pt x="515" y="152"/>
                  </a:cubicBezTo>
                  <a:cubicBezTo>
                    <a:pt x="730" y="1120"/>
                    <a:pt x="569" y="2168"/>
                    <a:pt x="58" y="3029"/>
                  </a:cubicBezTo>
                  <a:cubicBezTo>
                    <a:pt x="0" y="3145"/>
                    <a:pt x="82" y="3233"/>
                    <a:pt x="172" y="3233"/>
                  </a:cubicBezTo>
                  <a:cubicBezTo>
                    <a:pt x="207" y="3233"/>
                    <a:pt x="243" y="3220"/>
                    <a:pt x="273" y="3190"/>
                  </a:cubicBezTo>
                  <a:cubicBezTo>
                    <a:pt x="838" y="2249"/>
                    <a:pt x="999" y="1147"/>
                    <a:pt x="757" y="98"/>
                  </a:cubicBezTo>
                  <a:cubicBezTo>
                    <a:pt x="746" y="31"/>
                    <a:pt x="697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5294700" y="4590250"/>
              <a:ext cx="25175" cy="81600"/>
            </a:xfrm>
            <a:custGeom>
              <a:avLst/>
              <a:gdLst/>
              <a:ahLst/>
              <a:cxnLst/>
              <a:rect l="l" t="t" r="r" b="b"/>
              <a:pathLst>
                <a:path w="1007" h="3264" extrusionOk="0">
                  <a:moveTo>
                    <a:pt x="628" y="0"/>
                  </a:moveTo>
                  <a:cubicBezTo>
                    <a:pt x="553" y="0"/>
                    <a:pt x="481" y="64"/>
                    <a:pt x="496" y="171"/>
                  </a:cubicBezTo>
                  <a:cubicBezTo>
                    <a:pt x="711" y="1166"/>
                    <a:pt x="550" y="2187"/>
                    <a:pt x="39" y="3047"/>
                  </a:cubicBezTo>
                  <a:cubicBezTo>
                    <a:pt x="1" y="3162"/>
                    <a:pt x="85" y="3264"/>
                    <a:pt x="176" y="3264"/>
                  </a:cubicBezTo>
                  <a:cubicBezTo>
                    <a:pt x="213" y="3264"/>
                    <a:pt x="250" y="3247"/>
                    <a:pt x="281" y="3209"/>
                  </a:cubicBezTo>
                  <a:cubicBezTo>
                    <a:pt x="819" y="2268"/>
                    <a:pt x="1007" y="1166"/>
                    <a:pt x="765" y="117"/>
                  </a:cubicBezTo>
                  <a:cubicBezTo>
                    <a:pt x="742" y="36"/>
                    <a:pt x="684" y="0"/>
                    <a:pt x="62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5331125" y="4547725"/>
              <a:ext cx="25050" cy="81400"/>
            </a:xfrm>
            <a:custGeom>
              <a:avLst/>
              <a:gdLst/>
              <a:ahLst/>
              <a:cxnLst/>
              <a:rect l="l" t="t" r="r" b="b"/>
              <a:pathLst>
                <a:path w="1002" h="3256" extrusionOk="0">
                  <a:moveTo>
                    <a:pt x="638" y="0"/>
                  </a:moveTo>
                  <a:cubicBezTo>
                    <a:pt x="559" y="0"/>
                    <a:pt x="475" y="58"/>
                    <a:pt x="491" y="151"/>
                  </a:cubicBezTo>
                  <a:cubicBezTo>
                    <a:pt x="679" y="1092"/>
                    <a:pt x="598" y="2275"/>
                    <a:pt x="61" y="3055"/>
                  </a:cubicBezTo>
                  <a:cubicBezTo>
                    <a:pt x="1" y="3155"/>
                    <a:pt x="90" y="3255"/>
                    <a:pt x="184" y="3255"/>
                  </a:cubicBezTo>
                  <a:cubicBezTo>
                    <a:pt x="216" y="3255"/>
                    <a:pt x="248" y="3243"/>
                    <a:pt x="276" y="3216"/>
                  </a:cubicBezTo>
                  <a:cubicBezTo>
                    <a:pt x="840" y="2275"/>
                    <a:pt x="1002" y="1173"/>
                    <a:pt x="760" y="98"/>
                  </a:cubicBezTo>
                  <a:cubicBezTo>
                    <a:pt x="748" y="30"/>
                    <a:pt x="695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5365475" y="4508075"/>
              <a:ext cx="24300" cy="81125"/>
            </a:xfrm>
            <a:custGeom>
              <a:avLst/>
              <a:gdLst/>
              <a:ahLst/>
              <a:cxnLst/>
              <a:rect l="l" t="t" r="r" b="b"/>
              <a:pathLst>
                <a:path w="972" h="3245" extrusionOk="0">
                  <a:moveTo>
                    <a:pt x="635" y="0"/>
                  </a:moveTo>
                  <a:cubicBezTo>
                    <a:pt x="557" y="0"/>
                    <a:pt x="472" y="57"/>
                    <a:pt x="488" y="151"/>
                  </a:cubicBezTo>
                  <a:cubicBezTo>
                    <a:pt x="730" y="1146"/>
                    <a:pt x="569" y="2167"/>
                    <a:pt x="58" y="3055"/>
                  </a:cubicBezTo>
                  <a:cubicBezTo>
                    <a:pt x="1" y="3150"/>
                    <a:pt x="78" y="3245"/>
                    <a:pt x="166" y="3245"/>
                  </a:cubicBezTo>
                  <a:cubicBezTo>
                    <a:pt x="203" y="3245"/>
                    <a:pt x="241" y="3228"/>
                    <a:pt x="273" y="3189"/>
                  </a:cubicBezTo>
                  <a:cubicBezTo>
                    <a:pt x="864" y="2356"/>
                    <a:pt x="972" y="1092"/>
                    <a:pt x="757" y="97"/>
                  </a:cubicBezTo>
                  <a:cubicBezTo>
                    <a:pt x="746" y="30"/>
                    <a:pt x="692" y="0"/>
                    <a:pt x="63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5408700" y="4458500"/>
              <a:ext cx="25450" cy="81925"/>
            </a:xfrm>
            <a:custGeom>
              <a:avLst/>
              <a:gdLst/>
              <a:ahLst/>
              <a:cxnLst/>
              <a:rect l="l" t="t" r="r" b="b"/>
              <a:pathLst>
                <a:path w="1018" h="3277" extrusionOk="0">
                  <a:moveTo>
                    <a:pt x="651" y="1"/>
                  </a:moveTo>
                  <a:cubicBezTo>
                    <a:pt x="577" y="1"/>
                    <a:pt x="503" y="64"/>
                    <a:pt x="533" y="172"/>
                  </a:cubicBezTo>
                  <a:cubicBezTo>
                    <a:pt x="748" y="1139"/>
                    <a:pt x="587" y="2188"/>
                    <a:pt x="76" y="3048"/>
                  </a:cubicBezTo>
                  <a:cubicBezTo>
                    <a:pt x="0" y="3162"/>
                    <a:pt x="99" y="3276"/>
                    <a:pt x="192" y="3276"/>
                  </a:cubicBezTo>
                  <a:cubicBezTo>
                    <a:pt x="230" y="3276"/>
                    <a:pt x="268" y="3257"/>
                    <a:pt x="291" y="3210"/>
                  </a:cubicBezTo>
                  <a:cubicBezTo>
                    <a:pt x="856" y="2269"/>
                    <a:pt x="1017" y="1166"/>
                    <a:pt x="775" y="118"/>
                  </a:cubicBezTo>
                  <a:cubicBezTo>
                    <a:pt x="764" y="37"/>
                    <a:pt x="707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5446325" y="4413475"/>
              <a:ext cx="25450" cy="81625"/>
            </a:xfrm>
            <a:custGeom>
              <a:avLst/>
              <a:gdLst/>
              <a:ahLst/>
              <a:cxnLst/>
              <a:rect l="l" t="t" r="r" b="b"/>
              <a:pathLst>
                <a:path w="1018" h="3265" extrusionOk="0">
                  <a:moveTo>
                    <a:pt x="650" y="1"/>
                  </a:moveTo>
                  <a:cubicBezTo>
                    <a:pt x="572" y="1"/>
                    <a:pt x="492" y="64"/>
                    <a:pt x="507" y="171"/>
                  </a:cubicBezTo>
                  <a:cubicBezTo>
                    <a:pt x="749" y="1139"/>
                    <a:pt x="588" y="2188"/>
                    <a:pt x="77" y="3048"/>
                  </a:cubicBezTo>
                  <a:cubicBezTo>
                    <a:pt x="0" y="3163"/>
                    <a:pt x="87" y="3264"/>
                    <a:pt x="183" y="3264"/>
                  </a:cubicBezTo>
                  <a:cubicBezTo>
                    <a:pt x="221" y="3264"/>
                    <a:pt x="261" y="3248"/>
                    <a:pt x="292" y="3209"/>
                  </a:cubicBezTo>
                  <a:cubicBezTo>
                    <a:pt x="856" y="2268"/>
                    <a:pt x="1018" y="1166"/>
                    <a:pt x="776" y="118"/>
                  </a:cubicBezTo>
                  <a:cubicBezTo>
                    <a:pt x="764" y="37"/>
                    <a:pt x="708" y="1"/>
                    <a:pt x="65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5483775" y="4372975"/>
              <a:ext cx="24975" cy="81150"/>
            </a:xfrm>
            <a:custGeom>
              <a:avLst/>
              <a:gdLst/>
              <a:ahLst/>
              <a:cxnLst/>
              <a:rect l="l" t="t" r="r" b="b"/>
              <a:pathLst>
                <a:path w="999" h="3246" extrusionOk="0">
                  <a:moveTo>
                    <a:pt x="637" y="0"/>
                  </a:moveTo>
                  <a:cubicBezTo>
                    <a:pt x="561" y="0"/>
                    <a:pt x="483" y="58"/>
                    <a:pt x="514" y="152"/>
                  </a:cubicBezTo>
                  <a:cubicBezTo>
                    <a:pt x="703" y="1066"/>
                    <a:pt x="595" y="2248"/>
                    <a:pt x="57" y="3055"/>
                  </a:cubicBezTo>
                  <a:cubicBezTo>
                    <a:pt x="0" y="3150"/>
                    <a:pt x="78" y="3245"/>
                    <a:pt x="166" y="3245"/>
                  </a:cubicBezTo>
                  <a:cubicBezTo>
                    <a:pt x="203" y="3245"/>
                    <a:pt x="241" y="3229"/>
                    <a:pt x="272" y="3189"/>
                  </a:cubicBezTo>
                  <a:cubicBezTo>
                    <a:pt x="837" y="2275"/>
                    <a:pt x="998" y="1173"/>
                    <a:pt x="756" y="98"/>
                  </a:cubicBezTo>
                  <a:cubicBezTo>
                    <a:pt x="745" y="30"/>
                    <a:pt x="691" y="0"/>
                    <a:pt x="63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8"/>
            <p:cNvSpPr/>
            <p:nvPr/>
          </p:nvSpPr>
          <p:spPr>
            <a:xfrm>
              <a:off x="4625575" y="2106225"/>
              <a:ext cx="33800" cy="112775"/>
            </a:xfrm>
            <a:custGeom>
              <a:avLst/>
              <a:gdLst/>
              <a:ahLst/>
              <a:cxnLst/>
              <a:rect l="l" t="t" r="r" b="b"/>
              <a:pathLst>
                <a:path w="1352" h="4511" extrusionOk="0">
                  <a:moveTo>
                    <a:pt x="1175" y="0"/>
                  </a:moveTo>
                  <a:cubicBezTo>
                    <a:pt x="1122" y="0"/>
                    <a:pt x="1070" y="27"/>
                    <a:pt x="1049" y="88"/>
                  </a:cubicBezTo>
                  <a:cubicBezTo>
                    <a:pt x="592" y="1513"/>
                    <a:pt x="28" y="2884"/>
                    <a:pt x="1" y="4390"/>
                  </a:cubicBezTo>
                  <a:cubicBezTo>
                    <a:pt x="14" y="4470"/>
                    <a:pt x="75" y="4511"/>
                    <a:pt x="135" y="4511"/>
                  </a:cubicBezTo>
                  <a:cubicBezTo>
                    <a:pt x="196" y="4511"/>
                    <a:pt x="256" y="4470"/>
                    <a:pt x="270" y="4390"/>
                  </a:cubicBezTo>
                  <a:cubicBezTo>
                    <a:pt x="296" y="2911"/>
                    <a:pt x="861" y="1567"/>
                    <a:pt x="1318" y="169"/>
                  </a:cubicBezTo>
                  <a:cubicBezTo>
                    <a:pt x="1351" y="69"/>
                    <a:pt x="1261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8"/>
            <p:cNvSpPr/>
            <p:nvPr/>
          </p:nvSpPr>
          <p:spPr>
            <a:xfrm>
              <a:off x="4647100" y="2193300"/>
              <a:ext cx="28950" cy="108550"/>
            </a:xfrm>
            <a:custGeom>
              <a:avLst/>
              <a:gdLst/>
              <a:ahLst/>
              <a:cxnLst/>
              <a:rect l="l" t="t" r="r" b="b"/>
              <a:pathLst>
                <a:path w="1158" h="4342" extrusionOk="0">
                  <a:moveTo>
                    <a:pt x="980" y="1"/>
                  </a:moveTo>
                  <a:cubicBezTo>
                    <a:pt x="941" y="1"/>
                    <a:pt x="904" y="22"/>
                    <a:pt x="887" y="73"/>
                  </a:cubicBezTo>
                  <a:cubicBezTo>
                    <a:pt x="296" y="1391"/>
                    <a:pt x="0" y="2789"/>
                    <a:pt x="27" y="4240"/>
                  </a:cubicBezTo>
                  <a:cubicBezTo>
                    <a:pt x="40" y="4308"/>
                    <a:pt x="108" y="4341"/>
                    <a:pt x="175" y="4341"/>
                  </a:cubicBezTo>
                  <a:cubicBezTo>
                    <a:pt x="242" y="4341"/>
                    <a:pt x="309" y="4308"/>
                    <a:pt x="323" y="4240"/>
                  </a:cubicBezTo>
                  <a:cubicBezTo>
                    <a:pt x="269" y="2842"/>
                    <a:pt x="538" y="1471"/>
                    <a:pt x="1102" y="208"/>
                  </a:cubicBezTo>
                  <a:cubicBezTo>
                    <a:pt x="1157" y="98"/>
                    <a:pt x="106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4258625" y="2495075"/>
              <a:ext cx="16300" cy="110975"/>
            </a:xfrm>
            <a:custGeom>
              <a:avLst/>
              <a:gdLst/>
              <a:ahLst/>
              <a:cxnLst/>
              <a:rect l="l" t="t" r="r" b="b"/>
              <a:pathLst>
                <a:path w="652" h="4439" extrusionOk="0">
                  <a:moveTo>
                    <a:pt x="479" y="0"/>
                  </a:moveTo>
                  <a:cubicBezTo>
                    <a:pt x="431" y="0"/>
                    <a:pt x="387" y="29"/>
                    <a:pt x="376" y="100"/>
                  </a:cubicBezTo>
                  <a:cubicBezTo>
                    <a:pt x="27" y="1471"/>
                    <a:pt x="0" y="2923"/>
                    <a:pt x="323" y="4321"/>
                  </a:cubicBezTo>
                  <a:cubicBezTo>
                    <a:pt x="334" y="4402"/>
                    <a:pt x="391" y="4438"/>
                    <a:pt x="449" y="4438"/>
                  </a:cubicBezTo>
                  <a:cubicBezTo>
                    <a:pt x="526" y="4438"/>
                    <a:pt x="607" y="4374"/>
                    <a:pt x="592" y="4267"/>
                  </a:cubicBezTo>
                  <a:cubicBezTo>
                    <a:pt x="296" y="2923"/>
                    <a:pt x="296" y="1525"/>
                    <a:pt x="618" y="181"/>
                  </a:cubicBezTo>
                  <a:cubicBezTo>
                    <a:pt x="652" y="80"/>
                    <a:pt x="560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8"/>
            <p:cNvSpPr/>
            <p:nvPr/>
          </p:nvSpPr>
          <p:spPr>
            <a:xfrm>
              <a:off x="4288850" y="2543800"/>
              <a:ext cx="16325" cy="111200"/>
            </a:xfrm>
            <a:custGeom>
              <a:avLst/>
              <a:gdLst/>
              <a:ahLst/>
              <a:cxnLst/>
              <a:rect l="l" t="t" r="r" b="b"/>
              <a:pathLst>
                <a:path w="653" h="4448" extrusionOk="0">
                  <a:moveTo>
                    <a:pt x="479" y="0"/>
                  </a:moveTo>
                  <a:cubicBezTo>
                    <a:pt x="431" y="0"/>
                    <a:pt x="387" y="27"/>
                    <a:pt x="377" y="87"/>
                  </a:cubicBezTo>
                  <a:cubicBezTo>
                    <a:pt x="28" y="1485"/>
                    <a:pt x="1" y="2937"/>
                    <a:pt x="323" y="4361"/>
                  </a:cubicBezTo>
                  <a:cubicBezTo>
                    <a:pt x="347" y="4419"/>
                    <a:pt x="400" y="4447"/>
                    <a:pt x="453" y="4447"/>
                  </a:cubicBezTo>
                  <a:cubicBezTo>
                    <a:pt x="523" y="4447"/>
                    <a:pt x="592" y="4399"/>
                    <a:pt x="592" y="4308"/>
                  </a:cubicBezTo>
                  <a:cubicBezTo>
                    <a:pt x="297" y="2937"/>
                    <a:pt x="297" y="1539"/>
                    <a:pt x="619" y="194"/>
                  </a:cubicBezTo>
                  <a:cubicBezTo>
                    <a:pt x="653" y="76"/>
                    <a:pt x="559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8"/>
            <p:cNvSpPr/>
            <p:nvPr/>
          </p:nvSpPr>
          <p:spPr>
            <a:xfrm>
              <a:off x="4324475" y="2582925"/>
              <a:ext cx="15900" cy="110675"/>
            </a:xfrm>
            <a:custGeom>
              <a:avLst/>
              <a:gdLst/>
              <a:ahLst/>
              <a:cxnLst/>
              <a:rect l="l" t="t" r="r" b="b"/>
              <a:pathLst>
                <a:path w="636" h="4427" extrusionOk="0">
                  <a:moveTo>
                    <a:pt x="475" y="1"/>
                  </a:moveTo>
                  <a:cubicBezTo>
                    <a:pt x="423" y="1"/>
                    <a:pt x="372" y="33"/>
                    <a:pt x="350" y="108"/>
                  </a:cubicBezTo>
                  <a:cubicBezTo>
                    <a:pt x="1" y="1479"/>
                    <a:pt x="1" y="2931"/>
                    <a:pt x="296" y="4329"/>
                  </a:cubicBezTo>
                  <a:cubicBezTo>
                    <a:pt x="319" y="4396"/>
                    <a:pt x="374" y="4426"/>
                    <a:pt x="429" y="4426"/>
                  </a:cubicBezTo>
                  <a:cubicBezTo>
                    <a:pt x="506" y="4426"/>
                    <a:pt x="581" y="4369"/>
                    <a:pt x="565" y="4275"/>
                  </a:cubicBezTo>
                  <a:cubicBezTo>
                    <a:pt x="270" y="2931"/>
                    <a:pt x="296" y="1533"/>
                    <a:pt x="619" y="189"/>
                  </a:cubicBezTo>
                  <a:cubicBezTo>
                    <a:pt x="635" y="75"/>
                    <a:pt x="554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8"/>
            <p:cNvSpPr/>
            <p:nvPr/>
          </p:nvSpPr>
          <p:spPr>
            <a:xfrm>
              <a:off x="4368850" y="2625125"/>
              <a:ext cx="15650" cy="110800"/>
            </a:xfrm>
            <a:custGeom>
              <a:avLst/>
              <a:gdLst/>
              <a:ahLst/>
              <a:cxnLst/>
              <a:rect l="l" t="t" r="r" b="b"/>
              <a:pathLst>
                <a:path w="626" h="4432" extrusionOk="0">
                  <a:moveTo>
                    <a:pt x="463" y="0"/>
                  </a:moveTo>
                  <a:cubicBezTo>
                    <a:pt x="416" y="0"/>
                    <a:pt x="370" y="27"/>
                    <a:pt x="350" y="87"/>
                  </a:cubicBezTo>
                  <a:cubicBezTo>
                    <a:pt x="0" y="1485"/>
                    <a:pt x="0" y="2936"/>
                    <a:pt x="296" y="4334"/>
                  </a:cubicBezTo>
                  <a:cubicBezTo>
                    <a:pt x="307" y="4402"/>
                    <a:pt x="361" y="4432"/>
                    <a:pt x="417" y="4432"/>
                  </a:cubicBezTo>
                  <a:cubicBezTo>
                    <a:pt x="496" y="4432"/>
                    <a:pt x="580" y="4374"/>
                    <a:pt x="565" y="4281"/>
                  </a:cubicBezTo>
                  <a:cubicBezTo>
                    <a:pt x="269" y="2936"/>
                    <a:pt x="269" y="1512"/>
                    <a:pt x="591" y="194"/>
                  </a:cubicBezTo>
                  <a:cubicBezTo>
                    <a:pt x="625" y="76"/>
                    <a:pt x="542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8"/>
            <p:cNvSpPr/>
            <p:nvPr/>
          </p:nvSpPr>
          <p:spPr>
            <a:xfrm>
              <a:off x="4409825" y="2648650"/>
              <a:ext cx="16350" cy="110800"/>
            </a:xfrm>
            <a:custGeom>
              <a:avLst/>
              <a:gdLst/>
              <a:ahLst/>
              <a:cxnLst/>
              <a:rect l="l" t="t" r="r" b="b"/>
              <a:pathLst>
                <a:path w="654" h="4432" extrusionOk="0">
                  <a:moveTo>
                    <a:pt x="472" y="0"/>
                  </a:moveTo>
                  <a:cubicBezTo>
                    <a:pt x="420" y="0"/>
                    <a:pt x="370" y="27"/>
                    <a:pt x="350" y="87"/>
                  </a:cubicBezTo>
                  <a:cubicBezTo>
                    <a:pt x="28" y="1485"/>
                    <a:pt x="1" y="2936"/>
                    <a:pt x="324" y="4334"/>
                  </a:cubicBezTo>
                  <a:cubicBezTo>
                    <a:pt x="335" y="4402"/>
                    <a:pt x="384" y="4432"/>
                    <a:pt x="437" y="4432"/>
                  </a:cubicBezTo>
                  <a:cubicBezTo>
                    <a:pt x="511" y="4432"/>
                    <a:pt x="592" y="4374"/>
                    <a:pt x="592" y="4281"/>
                  </a:cubicBezTo>
                  <a:cubicBezTo>
                    <a:pt x="297" y="2936"/>
                    <a:pt x="297" y="1538"/>
                    <a:pt x="619" y="194"/>
                  </a:cubicBezTo>
                  <a:cubicBezTo>
                    <a:pt x="653" y="76"/>
                    <a:pt x="560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4454875" y="2685775"/>
              <a:ext cx="15675" cy="110650"/>
            </a:xfrm>
            <a:custGeom>
              <a:avLst/>
              <a:gdLst/>
              <a:ahLst/>
              <a:cxnLst/>
              <a:rect l="l" t="t" r="r" b="b"/>
              <a:pathLst>
                <a:path w="627" h="4426" extrusionOk="0">
                  <a:moveTo>
                    <a:pt x="454" y="1"/>
                  </a:moveTo>
                  <a:cubicBezTo>
                    <a:pt x="410" y="1"/>
                    <a:pt x="368" y="24"/>
                    <a:pt x="350" y="80"/>
                  </a:cubicBezTo>
                  <a:cubicBezTo>
                    <a:pt x="0" y="1478"/>
                    <a:pt x="0" y="2930"/>
                    <a:pt x="296" y="4328"/>
                  </a:cubicBezTo>
                  <a:cubicBezTo>
                    <a:pt x="318" y="4396"/>
                    <a:pt x="369" y="4425"/>
                    <a:pt x="421" y="4425"/>
                  </a:cubicBezTo>
                  <a:cubicBezTo>
                    <a:pt x="492" y="4425"/>
                    <a:pt x="565" y="4368"/>
                    <a:pt x="565" y="4274"/>
                  </a:cubicBezTo>
                  <a:cubicBezTo>
                    <a:pt x="269" y="2930"/>
                    <a:pt x="269" y="1532"/>
                    <a:pt x="592" y="188"/>
                  </a:cubicBezTo>
                  <a:cubicBezTo>
                    <a:pt x="627" y="83"/>
                    <a:pt x="536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4501925" y="2716700"/>
              <a:ext cx="16350" cy="110650"/>
            </a:xfrm>
            <a:custGeom>
              <a:avLst/>
              <a:gdLst/>
              <a:ahLst/>
              <a:cxnLst/>
              <a:rect l="l" t="t" r="r" b="b"/>
              <a:pathLst>
                <a:path w="654" h="4426" extrusionOk="0">
                  <a:moveTo>
                    <a:pt x="461" y="0"/>
                  </a:moveTo>
                  <a:cubicBezTo>
                    <a:pt x="413" y="0"/>
                    <a:pt x="368" y="24"/>
                    <a:pt x="350" y="80"/>
                  </a:cubicBezTo>
                  <a:cubicBezTo>
                    <a:pt x="27" y="1478"/>
                    <a:pt x="0" y="2930"/>
                    <a:pt x="296" y="4328"/>
                  </a:cubicBezTo>
                  <a:cubicBezTo>
                    <a:pt x="318" y="4395"/>
                    <a:pt x="374" y="4425"/>
                    <a:pt x="429" y="4425"/>
                  </a:cubicBezTo>
                  <a:cubicBezTo>
                    <a:pt x="505" y="4425"/>
                    <a:pt x="580" y="4368"/>
                    <a:pt x="565" y="4274"/>
                  </a:cubicBezTo>
                  <a:cubicBezTo>
                    <a:pt x="269" y="2930"/>
                    <a:pt x="296" y="1532"/>
                    <a:pt x="618" y="188"/>
                  </a:cubicBezTo>
                  <a:cubicBezTo>
                    <a:pt x="653" y="82"/>
                    <a:pt x="552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4550975" y="2748125"/>
              <a:ext cx="15650" cy="110800"/>
            </a:xfrm>
            <a:custGeom>
              <a:avLst/>
              <a:gdLst/>
              <a:ahLst/>
              <a:cxnLst/>
              <a:rect l="l" t="t" r="r" b="b"/>
              <a:pathLst>
                <a:path w="626" h="4432" extrusionOk="0">
                  <a:moveTo>
                    <a:pt x="463" y="0"/>
                  </a:moveTo>
                  <a:cubicBezTo>
                    <a:pt x="416" y="0"/>
                    <a:pt x="370" y="27"/>
                    <a:pt x="350" y="87"/>
                  </a:cubicBezTo>
                  <a:cubicBezTo>
                    <a:pt x="1" y="1484"/>
                    <a:pt x="1" y="2936"/>
                    <a:pt x="296" y="4334"/>
                  </a:cubicBezTo>
                  <a:cubicBezTo>
                    <a:pt x="308" y="4402"/>
                    <a:pt x="361" y="4432"/>
                    <a:pt x="418" y="4432"/>
                  </a:cubicBezTo>
                  <a:cubicBezTo>
                    <a:pt x="497" y="4432"/>
                    <a:pt x="581" y="4374"/>
                    <a:pt x="565" y="4280"/>
                  </a:cubicBezTo>
                  <a:cubicBezTo>
                    <a:pt x="269" y="2936"/>
                    <a:pt x="269" y="1538"/>
                    <a:pt x="592" y="194"/>
                  </a:cubicBezTo>
                  <a:cubicBezTo>
                    <a:pt x="626" y="76"/>
                    <a:pt x="543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4597350" y="2772275"/>
              <a:ext cx="15650" cy="110575"/>
            </a:xfrm>
            <a:custGeom>
              <a:avLst/>
              <a:gdLst/>
              <a:ahLst/>
              <a:cxnLst/>
              <a:rect l="l" t="t" r="r" b="b"/>
              <a:pathLst>
                <a:path w="626" h="4423" extrusionOk="0">
                  <a:moveTo>
                    <a:pt x="467" y="0"/>
                  </a:moveTo>
                  <a:cubicBezTo>
                    <a:pt x="419" y="0"/>
                    <a:pt x="371" y="27"/>
                    <a:pt x="350" y="88"/>
                  </a:cubicBezTo>
                  <a:cubicBezTo>
                    <a:pt x="1" y="1486"/>
                    <a:pt x="1" y="2911"/>
                    <a:pt x="296" y="4336"/>
                  </a:cubicBezTo>
                  <a:cubicBezTo>
                    <a:pt x="320" y="4394"/>
                    <a:pt x="378" y="4422"/>
                    <a:pt x="435" y="4422"/>
                  </a:cubicBezTo>
                  <a:cubicBezTo>
                    <a:pt x="509" y="4422"/>
                    <a:pt x="580" y="4374"/>
                    <a:pt x="565" y="4282"/>
                  </a:cubicBezTo>
                  <a:cubicBezTo>
                    <a:pt x="269" y="2911"/>
                    <a:pt x="269" y="1513"/>
                    <a:pt x="592" y="169"/>
                  </a:cubicBezTo>
                  <a:cubicBezTo>
                    <a:pt x="625" y="69"/>
                    <a:pt x="546" y="0"/>
                    <a:pt x="4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4646425" y="2796475"/>
              <a:ext cx="15900" cy="110850"/>
            </a:xfrm>
            <a:custGeom>
              <a:avLst/>
              <a:gdLst/>
              <a:ahLst/>
              <a:cxnLst/>
              <a:rect l="l" t="t" r="r" b="b"/>
              <a:pathLst>
                <a:path w="636" h="4434" extrusionOk="0">
                  <a:moveTo>
                    <a:pt x="468" y="0"/>
                  </a:moveTo>
                  <a:cubicBezTo>
                    <a:pt x="418" y="0"/>
                    <a:pt x="370" y="27"/>
                    <a:pt x="350" y="88"/>
                  </a:cubicBezTo>
                  <a:cubicBezTo>
                    <a:pt x="0" y="1486"/>
                    <a:pt x="0" y="2938"/>
                    <a:pt x="296" y="4336"/>
                  </a:cubicBezTo>
                  <a:cubicBezTo>
                    <a:pt x="318" y="4403"/>
                    <a:pt x="374" y="4433"/>
                    <a:pt x="429" y="4433"/>
                  </a:cubicBezTo>
                  <a:cubicBezTo>
                    <a:pt x="505" y="4433"/>
                    <a:pt x="580" y="4376"/>
                    <a:pt x="565" y="4282"/>
                  </a:cubicBezTo>
                  <a:cubicBezTo>
                    <a:pt x="269" y="2938"/>
                    <a:pt x="296" y="1540"/>
                    <a:pt x="618" y="169"/>
                  </a:cubicBezTo>
                  <a:cubicBezTo>
                    <a:pt x="635" y="69"/>
                    <a:pt x="549" y="0"/>
                    <a:pt x="46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4237100" y="2826925"/>
              <a:ext cx="26675" cy="109225"/>
            </a:xfrm>
            <a:custGeom>
              <a:avLst/>
              <a:gdLst/>
              <a:ahLst/>
              <a:cxnLst/>
              <a:rect l="l" t="t" r="r" b="b"/>
              <a:pathLst>
                <a:path w="1067" h="4369" extrusionOk="0">
                  <a:moveTo>
                    <a:pt x="220" y="1"/>
                  </a:moveTo>
                  <a:cubicBezTo>
                    <a:pt x="161" y="1"/>
                    <a:pt x="108" y="35"/>
                    <a:pt x="108" y="107"/>
                  </a:cubicBezTo>
                  <a:cubicBezTo>
                    <a:pt x="1" y="1532"/>
                    <a:pt x="243" y="2957"/>
                    <a:pt x="780" y="4301"/>
                  </a:cubicBezTo>
                  <a:cubicBezTo>
                    <a:pt x="809" y="4348"/>
                    <a:pt x="854" y="4369"/>
                    <a:pt x="899" y="4369"/>
                  </a:cubicBezTo>
                  <a:cubicBezTo>
                    <a:pt x="982" y="4369"/>
                    <a:pt x="1067" y="4298"/>
                    <a:pt x="1049" y="4193"/>
                  </a:cubicBezTo>
                  <a:cubicBezTo>
                    <a:pt x="512" y="2930"/>
                    <a:pt x="270" y="1532"/>
                    <a:pt x="377" y="161"/>
                  </a:cubicBezTo>
                  <a:cubicBezTo>
                    <a:pt x="377" y="56"/>
                    <a:pt x="294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8"/>
            <p:cNvSpPr/>
            <p:nvPr/>
          </p:nvSpPr>
          <p:spPr>
            <a:xfrm>
              <a:off x="4293575" y="2874650"/>
              <a:ext cx="26000" cy="109225"/>
            </a:xfrm>
            <a:custGeom>
              <a:avLst/>
              <a:gdLst/>
              <a:ahLst/>
              <a:cxnLst/>
              <a:rect l="l" t="t" r="r" b="b"/>
              <a:pathLst>
                <a:path w="1040" h="4369" extrusionOk="0">
                  <a:moveTo>
                    <a:pt x="217" y="1"/>
                  </a:moveTo>
                  <a:cubicBezTo>
                    <a:pt x="160" y="1"/>
                    <a:pt x="108" y="35"/>
                    <a:pt x="108" y="107"/>
                  </a:cubicBezTo>
                  <a:cubicBezTo>
                    <a:pt x="0" y="1531"/>
                    <a:pt x="215" y="2956"/>
                    <a:pt x="780" y="4300"/>
                  </a:cubicBezTo>
                  <a:cubicBezTo>
                    <a:pt x="799" y="4348"/>
                    <a:pt x="837" y="4368"/>
                    <a:pt x="878" y="4368"/>
                  </a:cubicBezTo>
                  <a:cubicBezTo>
                    <a:pt x="955" y="4368"/>
                    <a:pt x="1039" y="4298"/>
                    <a:pt x="1022" y="4193"/>
                  </a:cubicBezTo>
                  <a:cubicBezTo>
                    <a:pt x="484" y="2929"/>
                    <a:pt x="269" y="1531"/>
                    <a:pt x="350" y="160"/>
                  </a:cubicBezTo>
                  <a:cubicBezTo>
                    <a:pt x="365" y="55"/>
                    <a:pt x="288" y="1"/>
                    <a:pt x="21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8"/>
            <p:cNvSpPr/>
            <p:nvPr/>
          </p:nvSpPr>
          <p:spPr>
            <a:xfrm>
              <a:off x="4344650" y="2901875"/>
              <a:ext cx="27075" cy="109350"/>
            </a:xfrm>
            <a:custGeom>
              <a:avLst/>
              <a:gdLst/>
              <a:ahLst/>
              <a:cxnLst/>
              <a:rect l="l" t="t" r="r" b="b"/>
              <a:pathLst>
                <a:path w="1083" h="4374" extrusionOk="0">
                  <a:moveTo>
                    <a:pt x="215" y="0"/>
                  </a:moveTo>
                  <a:cubicBezTo>
                    <a:pt x="152" y="0"/>
                    <a:pt x="93" y="36"/>
                    <a:pt x="81" y="120"/>
                  </a:cubicBezTo>
                  <a:cubicBezTo>
                    <a:pt x="0" y="1545"/>
                    <a:pt x="242" y="2970"/>
                    <a:pt x="780" y="4287"/>
                  </a:cubicBezTo>
                  <a:cubicBezTo>
                    <a:pt x="810" y="4347"/>
                    <a:pt x="862" y="4373"/>
                    <a:pt x="913" y="4373"/>
                  </a:cubicBezTo>
                  <a:cubicBezTo>
                    <a:pt x="1000" y="4373"/>
                    <a:pt x="1082" y="4298"/>
                    <a:pt x="1049" y="4179"/>
                  </a:cubicBezTo>
                  <a:cubicBezTo>
                    <a:pt x="511" y="2916"/>
                    <a:pt x="269" y="1545"/>
                    <a:pt x="377" y="147"/>
                  </a:cubicBezTo>
                  <a:cubicBezTo>
                    <a:pt x="377" y="57"/>
                    <a:pt x="293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8"/>
            <p:cNvSpPr/>
            <p:nvPr/>
          </p:nvSpPr>
          <p:spPr>
            <a:xfrm>
              <a:off x="4302900" y="3134075"/>
              <a:ext cx="59700" cy="97375"/>
            </a:xfrm>
            <a:custGeom>
              <a:avLst/>
              <a:gdLst/>
              <a:ahLst/>
              <a:cxnLst/>
              <a:rect l="l" t="t" r="r" b="b"/>
              <a:pathLst>
                <a:path w="2388" h="3895" extrusionOk="0">
                  <a:moveTo>
                    <a:pt x="143" y="1"/>
                  </a:moveTo>
                  <a:cubicBezTo>
                    <a:pt x="71" y="1"/>
                    <a:pt x="0" y="56"/>
                    <a:pt x="30" y="161"/>
                  </a:cubicBezTo>
                  <a:cubicBezTo>
                    <a:pt x="407" y="1532"/>
                    <a:pt x="1133" y="2795"/>
                    <a:pt x="2100" y="3844"/>
                  </a:cubicBezTo>
                  <a:cubicBezTo>
                    <a:pt x="2129" y="3879"/>
                    <a:pt x="2165" y="3894"/>
                    <a:pt x="2200" y="3894"/>
                  </a:cubicBezTo>
                  <a:cubicBezTo>
                    <a:pt x="2298" y="3894"/>
                    <a:pt x="2387" y="3781"/>
                    <a:pt x="2289" y="3682"/>
                  </a:cubicBezTo>
                  <a:cubicBezTo>
                    <a:pt x="1375" y="2661"/>
                    <a:pt x="676" y="1424"/>
                    <a:pt x="272" y="107"/>
                  </a:cubicBezTo>
                  <a:cubicBezTo>
                    <a:pt x="260" y="35"/>
                    <a:pt x="201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8"/>
            <p:cNvSpPr/>
            <p:nvPr/>
          </p:nvSpPr>
          <p:spPr>
            <a:xfrm>
              <a:off x="4358000" y="3149550"/>
              <a:ext cx="59875" cy="97350"/>
            </a:xfrm>
            <a:custGeom>
              <a:avLst/>
              <a:gdLst/>
              <a:ahLst/>
              <a:cxnLst/>
              <a:rect l="l" t="t" r="r" b="b"/>
              <a:pathLst>
                <a:path w="2395" h="3894" extrusionOk="0">
                  <a:moveTo>
                    <a:pt x="148" y="0"/>
                  </a:moveTo>
                  <a:cubicBezTo>
                    <a:pt x="71" y="0"/>
                    <a:pt x="1" y="55"/>
                    <a:pt x="31" y="160"/>
                  </a:cubicBezTo>
                  <a:cubicBezTo>
                    <a:pt x="434" y="1531"/>
                    <a:pt x="1133" y="2794"/>
                    <a:pt x="2101" y="3843"/>
                  </a:cubicBezTo>
                  <a:cubicBezTo>
                    <a:pt x="2129" y="3879"/>
                    <a:pt x="2166" y="3894"/>
                    <a:pt x="2201" y="3894"/>
                  </a:cubicBezTo>
                  <a:cubicBezTo>
                    <a:pt x="2300" y="3894"/>
                    <a:pt x="2395" y="3780"/>
                    <a:pt x="2316" y="3682"/>
                  </a:cubicBezTo>
                  <a:cubicBezTo>
                    <a:pt x="1375" y="2660"/>
                    <a:pt x="676" y="1423"/>
                    <a:pt x="300" y="106"/>
                  </a:cubicBezTo>
                  <a:cubicBezTo>
                    <a:pt x="276" y="35"/>
                    <a:pt x="210" y="0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8"/>
            <p:cNvSpPr/>
            <p:nvPr/>
          </p:nvSpPr>
          <p:spPr>
            <a:xfrm>
              <a:off x="4418475" y="3158500"/>
              <a:ext cx="59325" cy="97425"/>
            </a:xfrm>
            <a:custGeom>
              <a:avLst/>
              <a:gdLst/>
              <a:ahLst/>
              <a:cxnLst/>
              <a:rect l="l" t="t" r="r" b="b"/>
              <a:pathLst>
                <a:path w="2373" h="3897" extrusionOk="0">
                  <a:moveTo>
                    <a:pt x="154" y="0"/>
                  </a:moveTo>
                  <a:cubicBezTo>
                    <a:pt x="78" y="0"/>
                    <a:pt x="0" y="58"/>
                    <a:pt x="31" y="151"/>
                  </a:cubicBezTo>
                  <a:cubicBezTo>
                    <a:pt x="435" y="1522"/>
                    <a:pt x="1134" y="2786"/>
                    <a:pt x="2101" y="3861"/>
                  </a:cubicBezTo>
                  <a:cubicBezTo>
                    <a:pt x="2126" y="3886"/>
                    <a:pt x="2155" y="3896"/>
                    <a:pt x="2183" y="3896"/>
                  </a:cubicBezTo>
                  <a:cubicBezTo>
                    <a:pt x="2280" y="3896"/>
                    <a:pt x="2373" y="3777"/>
                    <a:pt x="2290" y="3673"/>
                  </a:cubicBezTo>
                  <a:cubicBezTo>
                    <a:pt x="1376" y="2652"/>
                    <a:pt x="677" y="1442"/>
                    <a:pt x="273" y="98"/>
                  </a:cubicBezTo>
                  <a:cubicBezTo>
                    <a:pt x="262" y="30"/>
                    <a:pt x="208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8"/>
            <p:cNvSpPr/>
            <p:nvPr/>
          </p:nvSpPr>
          <p:spPr>
            <a:xfrm>
              <a:off x="4479075" y="3166975"/>
              <a:ext cx="57825" cy="89225"/>
            </a:xfrm>
            <a:custGeom>
              <a:avLst/>
              <a:gdLst/>
              <a:ahLst/>
              <a:cxnLst/>
              <a:rect l="l" t="t" r="r" b="b"/>
              <a:pathLst>
                <a:path w="2313" h="3569" extrusionOk="0">
                  <a:moveTo>
                    <a:pt x="0" y="1"/>
                  </a:moveTo>
                  <a:lnTo>
                    <a:pt x="0" y="1"/>
                  </a:lnTo>
                  <a:cubicBezTo>
                    <a:pt x="430" y="1291"/>
                    <a:pt x="1102" y="2501"/>
                    <a:pt x="2016" y="3522"/>
                  </a:cubicBezTo>
                  <a:cubicBezTo>
                    <a:pt x="2049" y="3555"/>
                    <a:pt x="2085" y="3569"/>
                    <a:pt x="2119" y="3569"/>
                  </a:cubicBezTo>
                  <a:cubicBezTo>
                    <a:pt x="2225" y="3569"/>
                    <a:pt x="2313" y="3436"/>
                    <a:pt x="2231" y="3334"/>
                  </a:cubicBezTo>
                  <a:cubicBezTo>
                    <a:pt x="1371" y="2393"/>
                    <a:pt x="726" y="1264"/>
                    <a:pt x="323" y="5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8"/>
            <p:cNvSpPr/>
            <p:nvPr/>
          </p:nvSpPr>
          <p:spPr>
            <a:xfrm>
              <a:off x="4538875" y="3171675"/>
              <a:ext cx="52225" cy="71875"/>
            </a:xfrm>
            <a:custGeom>
              <a:avLst/>
              <a:gdLst/>
              <a:ahLst/>
              <a:cxnLst/>
              <a:rect l="l" t="t" r="r" b="b"/>
              <a:pathLst>
                <a:path w="2089" h="2875" extrusionOk="0">
                  <a:moveTo>
                    <a:pt x="1" y="1"/>
                  </a:moveTo>
                  <a:cubicBezTo>
                    <a:pt x="431" y="1049"/>
                    <a:pt x="1049" y="1990"/>
                    <a:pt x="1775" y="2824"/>
                  </a:cubicBezTo>
                  <a:cubicBezTo>
                    <a:pt x="1811" y="2859"/>
                    <a:pt x="1852" y="2874"/>
                    <a:pt x="1891" y="2874"/>
                  </a:cubicBezTo>
                  <a:cubicBezTo>
                    <a:pt x="1999" y="2874"/>
                    <a:pt x="2089" y="2761"/>
                    <a:pt x="1990" y="2662"/>
                  </a:cubicBezTo>
                  <a:cubicBezTo>
                    <a:pt x="1291" y="1856"/>
                    <a:pt x="727" y="969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8"/>
            <p:cNvSpPr/>
            <p:nvPr/>
          </p:nvSpPr>
          <p:spPr>
            <a:xfrm>
              <a:off x="4591975" y="3169675"/>
              <a:ext cx="49100" cy="66375"/>
            </a:xfrm>
            <a:custGeom>
              <a:avLst/>
              <a:gdLst/>
              <a:ahLst/>
              <a:cxnLst/>
              <a:rect l="l" t="t" r="r" b="b"/>
              <a:pathLst>
                <a:path w="1964" h="2655" extrusionOk="0">
                  <a:moveTo>
                    <a:pt x="1" y="0"/>
                  </a:moveTo>
                  <a:cubicBezTo>
                    <a:pt x="431" y="941"/>
                    <a:pt x="995" y="1828"/>
                    <a:pt x="1667" y="2608"/>
                  </a:cubicBezTo>
                  <a:cubicBezTo>
                    <a:pt x="1700" y="2640"/>
                    <a:pt x="1736" y="2654"/>
                    <a:pt x="1770" y="2654"/>
                  </a:cubicBezTo>
                  <a:cubicBezTo>
                    <a:pt x="1876" y="2654"/>
                    <a:pt x="1964" y="2521"/>
                    <a:pt x="1882" y="2420"/>
                  </a:cubicBezTo>
                  <a:cubicBezTo>
                    <a:pt x="1237" y="1694"/>
                    <a:pt x="700" y="887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8"/>
            <p:cNvSpPr/>
            <p:nvPr/>
          </p:nvSpPr>
          <p:spPr>
            <a:xfrm>
              <a:off x="4647750" y="3167650"/>
              <a:ext cx="44850" cy="55050"/>
            </a:xfrm>
            <a:custGeom>
              <a:avLst/>
              <a:gdLst/>
              <a:ahLst/>
              <a:cxnLst/>
              <a:rect l="l" t="t" r="r" b="b"/>
              <a:pathLst>
                <a:path w="1794" h="2202" extrusionOk="0">
                  <a:moveTo>
                    <a:pt x="1" y="0"/>
                  </a:moveTo>
                  <a:cubicBezTo>
                    <a:pt x="404" y="780"/>
                    <a:pt x="915" y="1506"/>
                    <a:pt x="1480" y="2151"/>
                  </a:cubicBezTo>
                  <a:cubicBezTo>
                    <a:pt x="1508" y="2187"/>
                    <a:pt x="1546" y="2202"/>
                    <a:pt x="1584" y="2202"/>
                  </a:cubicBezTo>
                  <a:cubicBezTo>
                    <a:pt x="1689" y="2202"/>
                    <a:pt x="1793" y="2089"/>
                    <a:pt x="1695" y="1990"/>
                  </a:cubicBezTo>
                  <a:cubicBezTo>
                    <a:pt x="1157" y="1371"/>
                    <a:pt x="673" y="699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8"/>
            <p:cNvSpPr/>
            <p:nvPr/>
          </p:nvSpPr>
          <p:spPr>
            <a:xfrm>
              <a:off x="4702875" y="3164950"/>
              <a:ext cx="40275" cy="47975"/>
            </a:xfrm>
            <a:custGeom>
              <a:avLst/>
              <a:gdLst/>
              <a:ahLst/>
              <a:cxnLst/>
              <a:rect l="l" t="t" r="r" b="b"/>
              <a:pathLst>
                <a:path w="1611" h="1919" extrusionOk="0">
                  <a:moveTo>
                    <a:pt x="323" y="1"/>
                  </a:moveTo>
                  <a:lnTo>
                    <a:pt x="0" y="28"/>
                  </a:lnTo>
                  <a:cubicBezTo>
                    <a:pt x="377" y="673"/>
                    <a:pt x="834" y="1291"/>
                    <a:pt x="1318" y="1856"/>
                  </a:cubicBezTo>
                  <a:cubicBezTo>
                    <a:pt x="1347" y="1900"/>
                    <a:pt x="1385" y="1918"/>
                    <a:pt x="1422" y="1918"/>
                  </a:cubicBezTo>
                  <a:cubicBezTo>
                    <a:pt x="1519" y="1918"/>
                    <a:pt x="1611" y="1792"/>
                    <a:pt x="1533" y="1695"/>
                  </a:cubicBezTo>
                  <a:cubicBezTo>
                    <a:pt x="1076" y="1157"/>
                    <a:pt x="672" y="592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8"/>
            <p:cNvSpPr/>
            <p:nvPr/>
          </p:nvSpPr>
          <p:spPr>
            <a:xfrm>
              <a:off x="4757975" y="3159575"/>
              <a:ext cx="36350" cy="42175"/>
            </a:xfrm>
            <a:custGeom>
              <a:avLst/>
              <a:gdLst/>
              <a:ahLst/>
              <a:cxnLst/>
              <a:rect l="l" t="t" r="r" b="b"/>
              <a:pathLst>
                <a:path w="1454" h="1687" extrusionOk="0">
                  <a:moveTo>
                    <a:pt x="297" y="1"/>
                  </a:moveTo>
                  <a:lnTo>
                    <a:pt x="1" y="28"/>
                  </a:lnTo>
                  <a:cubicBezTo>
                    <a:pt x="350" y="592"/>
                    <a:pt x="727" y="1130"/>
                    <a:pt x="1157" y="1641"/>
                  </a:cubicBezTo>
                  <a:cubicBezTo>
                    <a:pt x="1183" y="1673"/>
                    <a:pt x="1215" y="1687"/>
                    <a:pt x="1248" y="1687"/>
                  </a:cubicBezTo>
                  <a:cubicBezTo>
                    <a:pt x="1350" y="1687"/>
                    <a:pt x="1453" y="1554"/>
                    <a:pt x="1372" y="1453"/>
                  </a:cubicBezTo>
                  <a:cubicBezTo>
                    <a:pt x="969" y="996"/>
                    <a:pt x="619" y="512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8"/>
            <p:cNvSpPr/>
            <p:nvPr/>
          </p:nvSpPr>
          <p:spPr>
            <a:xfrm>
              <a:off x="4813100" y="3154875"/>
              <a:ext cx="31600" cy="35650"/>
            </a:xfrm>
            <a:custGeom>
              <a:avLst/>
              <a:gdLst/>
              <a:ahLst/>
              <a:cxnLst/>
              <a:rect l="l" t="t" r="r" b="b"/>
              <a:pathLst>
                <a:path w="1264" h="1426" extrusionOk="0">
                  <a:moveTo>
                    <a:pt x="296" y="1"/>
                  </a:moveTo>
                  <a:lnTo>
                    <a:pt x="0" y="28"/>
                  </a:lnTo>
                  <a:cubicBezTo>
                    <a:pt x="296" y="485"/>
                    <a:pt x="646" y="942"/>
                    <a:pt x="995" y="1372"/>
                  </a:cubicBezTo>
                  <a:cubicBezTo>
                    <a:pt x="1022" y="1372"/>
                    <a:pt x="1022" y="1399"/>
                    <a:pt x="1049" y="1425"/>
                  </a:cubicBezTo>
                  <a:cubicBezTo>
                    <a:pt x="1103" y="1399"/>
                    <a:pt x="1156" y="1372"/>
                    <a:pt x="1210" y="1345"/>
                  </a:cubicBezTo>
                  <a:cubicBezTo>
                    <a:pt x="1264" y="1318"/>
                    <a:pt x="1264" y="1237"/>
                    <a:pt x="1210" y="1184"/>
                  </a:cubicBezTo>
                  <a:cubicBezTo>
                    <a:pt x="888" y="807"/>
                    <a:pt x="592" y="404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8"/>
            <p:cNvSpPr/>
            <p:nvPr/>
          </p:nvSpPr>
          <p:spPr>
            <a:xfrm>
              <a:off x="4868200" y="3150850"/>
              <a:ext cx="26925" cy="25550"/>
            </a:xfrm>
            <a:custGeom>
              <a:avLst/>
              <a:gdLst/>
              <a:ahLst/>
              <a:cxnLst/>
              <a:rect l="l" t="t" r="r" b="b"/>
              <a:pathLst>
                <a:path w="1077" h="1022" extrusionOk="0">
                  <a:moveTo>
                    <a:pt x="323" y="0"/>
                  </a:moveTo>
                  <a:lnTo>
                    <a:pt x="1" y="27"/>
                  </a:lnTo>
                  <a:cubicBezTo>
                    <a:pt x="243" y="377"/>
                    <a:pt x="512" y="726"/>
                    <a:pt x="780" y="1022"/>
                  </a:cubicBezTo>
                  <a:lnTo>
                    <a:pt x="1076" y="1022"/>
                  </a:lnTo>
                  <a:cubicBezTo>
                    <a:pt x="1076" y="995"/>
                    <a:pt x="1076" y="968"/>
                    <a:pt x="1049" y="941"/>
                  </a:cubicBezTo>
                  <a:cubicBezTo>
                    <a:pt x="780" y="646"/>
                    <a:pt x="539" y="323"/>
                    <a:pt x="32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8"/>
            <p:cNvSpPr/>
            <p:nvPr/>
          </p:nvSpPr>
          <p:spPr>
            <a:xfrm>
              <a:off x="4523275" y="3324400"/>
              <a:ext cx="66050" cy="93775"/>
            </a:xfrm>
            <a:custGeom>
              <a:avLst/>
              <a:gdLst/>
              <a:ahLst/>
              <a:cxnLst/>
              <a:rect l="l" t="t" r="r" b="b"/>
              <a:pathLst>
                <a:path w="2642" h="3751" extrusionOk="0">
                  <a:moveTo>
                    <a:pt x="157" y="1"/>
                  </a:moveTo>
                  <a:cubicBezTo>
                    <a:pt x="79" y="1"/>
                    <a:pt x="0" y="73"/>
                    <a:pt x="33" y="156"/>
                  </a:cubicBezTo>
                  <a:cubicBezTo>
                    <a:pt x="517" y="1500"/>
                    <a:pt x="1324" y="2710"/>
                    <a:pt x="2345" y="3704"/>
                  </a:cubicBezTo>
                  <a:cubicBezTo>
                    <a:pt x="2378" y="3737"/>
                    <a:pt x="2414" y="3751"/>
                    <a:pt x="2448" y="3751"/>
                  </a:cubicBezTo>
                  <a:cubicBezTo>
                    <a:pt x="2554" y="3751"/>
                    <a:pt x="2642" y="3618"/>
                    <a:pt x="2560" y="3516"/>
                  </a:cubicBezTo>
                  <a:cubicBezTo>
                    <a:pt x="1539" y="2548"/>
                    <a:pt x="759" y="1392"/>
                    <a:pt x="275" y="102"/>
                  </a:cubicBezTo>
                  <a:cubicBezTo>
                    <a:pt x="254" y="29"/>
                    <a:pt x="206" y="1"/>
                    <a:pt x="15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8"/>
            <p:cNvSpPr/>
            <p:nvPr/>
          </p:nvSpPr>
          <p:spPr>
            <a:xfrm>
              <a:off x="4583750" y="3328775"/>
              <a:ext cx="66700" cy="93750"/>
            </a:xfrm>
            <a:custGeom>
              <a:avLst/>
              <a:gdLst/>
              <a:ahLst/>
              <a:cxnLst/>
              <a:rect l="l" t="t" r="r" b="b"/>
              <a:pathLst>
                <a:path w="2668" h="3750" extrusionOk="0">
                  <a:moveTo>
                    <a:pt x="177" y="0"/>
                  </a:moveTo>
                  <a:cubicBezTo>
                    <a:pt x="91" y="0"/>
                    <a:pt x="1" y="69"/>
                    <a:pt x="34" y="169"/>
                  </a:cubicBezTo>
                  <a:cubicBezTo>
                    <a:pt x="545" y="1513"/>
                    <a:pt x="1324" y="2723"/>
                    <a:pt x="2373" y="3718"/>
                  </a:cubicBezTo>
                  <a:cubicBezTo>
                    <a:pt x="2395" y="3740"/>
                    <a:pt x="2422" y="3749"/>
                    <a:pt x="2449" y="3749"/>
                  </a:cubicBezTo>
                  <a:cubicBezTo>
                    <a:pt x="2554" y="3749"/>
                    <a:pt x="2667" y="3609"/>
                    <a:pt x="2561" y="3502"/>
                  </a:cubicBezTo>
                  <a:cubicBezTo>
                    <a:pt x="1566" y="2562"/>
                    <a:pt x="787" y="1406"/>
                    <a:pt x="303" y="88"/>
                  </a:cubicBezTo>
                  <a:cubicBezTo>
                    <a:pt x="282" y="27"/>
                    <a:pt x="230" y="0"/>
                    <a:pt x="17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8"/>
            <p:cNvSpPr/>
            <p:nvPr/>
          </p:nvSpPr>
          <p:spPr>
            <a:xfrm>
              <a:off x="4645075" y="3332975"/>
              <a:ext cx="63400" cy="84925"/>
            </a:xfrm>
            <a:custGeom>
              <a:avLst/>
              <a:gdLst/>
              <a:ahLst/>
              <a:cxnLst/>
              <a:rect l="l" t="t" r="r" b="b"/>
              <a:pathLst>
                <a:path w="2536" h="3397" extrusionOk="0">
                  <a:moveTo>
                    <a:pt x="0" y="1"/>
                  </a:moveTo>
                  <a:cubicBezTo>
                    <a:pt x="511" y="1291"/>
                    <a:pt x="1291" y="2420"/>
                    <a:pt x="2259" y="3361"/>
                  </a:cubicBezTo>
                  <a:cubicBezTo>
                    <a:pt x="2289" y="3386"/>
                    <a:pt x="2322" y="3396"/>
                    <a:pt x="2352" y="3396"/>
                  </a:cubicBezTo>
                  <a:cubicBezTo>
                    <a:pt x="2454" y="3396"/>
                    <a:pt x="2536" y="3277"/>
                    <a:pt x="2474" y="3173"/>
                  </a:cubicBezTo>
                  <a:cubicBezTo>
                    <a:pt x="1533" y="2286"/>
                    <a:pt x="807" y="1238"/>
                    <a:pt x="296" y="5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8"/>
            <p:cNvSpPr/>
            <p:nvPr/>
          </p:nvSpPr>
          <p:spPr>
            <a:xfrm>
              <a:off x="4704900" y="3333650"/>
              <a:ext cx="56625" cy="68450"/>
            </a:xfrm>
            <a:custGeom>
              <a:avLst/>
              <a:gdLst/>
              <a:ahLst/>
              <a:cxnLst/>
              <a:rect l="l" t="t" r="r" b="b"/>
              <a:pathLst>
                <a:path w="2265" h="2738" extrusionOk="0">
                  <a:moveTo>
                    <a:pt x="296" y="1"/>
                  </a:moveTo>
                  <a:lnTo>
                    <a:pt x="0" y="28"/>
                  </a:lnTo>
                  <a:cubicBezTo>
                    <a:pt x="511" y="1022"/>
                    <a:pt x="1183" y="1909"/>
                    <a:pt x="1989" y="2716"/>
                  </a:cubicBezTo>
                  <a:cubicBezTo>
                    <a:pt x="2015" y="2731"/>
                    <a:pt x="2041" y="2738"/>
                    <a:pt x="2066" y="2738"/>
                  </a:cubicBezTo>
                  <a:cubicBezTo>
                    <a:pt x="2175" y="2738"/>
                    <a:pt x="2265" y="2615"/>
                    <a:pt x="2178" y="2528"/>
                  </a:cubicBezTo>
                  <a:cubicBezTo>
                    <a:pt x="1425" y="1775"/>
                    <a:pt x="780" y="915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8"/>
            <p:cNvSpPr/>
            <p:nvPr/>
          </p:nvSpPr>
          <p:spPr>
            <a:xfrm>
              <a:off x="4757975" y="3327600"/>
              <a:ext cx="53350" cy="63425"/>
            </a:xfrm>
            <a:custGeom>
              <a:avLst/>
              <a:gdLst/>
              <a:ahLst/>
              <a:cxnLst/>
              <a:rect l="l" t="t" r="r" b="b"/>
              <a:pathLst>
                <a:path w="2134" h="2537" extrusionOk="0">
                  <a:moveTo>
                    <a:pt x="270" y="1"/>
                  </a:moveTo>
                  <a:lnTo>
                    <a:pt x="1" y="28"/>
                  </a:lnTo>
                  <a:cubicBezTo>
                    <a:pt x="485" y="942"/>
                    <a:pt x="1130" y="1775"/>
                    <a:pt x="1856" y="2501"/>
                  </a:cubicBezTo>
                  <a:cubicBezTo>
                    <a:pt x="1887" y="2526"/>
                    <a:pt x="1919" y="2536"/>
                    <a:pt x="1949" y="2536"/>
                  </a:cubicBezTo>
                  <a:cubicBezTo>
                    <a:pt x="2051" y="2536"/>
                    <a:pt x="2133" y="2416"/>
                    <a:pt x="2071" y="2313"/>
                  </a:cubicBezTo>
                  <a:cubicBezTo>
                    <a:pt x="1372" y="1614"/>
                    <a:pt x="754" y="834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8"/>
            <p:cNvSpPr/>
            <p:nvPr/>
          </p:nvSpPr>
          <p:spPr>
            <a:xfrm>
              <a:off x="4813100" y="3321550"/>
              <a:ext cx="48400" cy="53250"/>
            </a:xfrm>
            <a:custGeom>
              <a:avLst/>
              <a:gdLst/>
              <a:ahLst/>
              <a:cxnLst/>
              <a:rect l="l" t="t" r="r" b="b"/>
              <a:pathLst>
                <a:path w="1936" h="2130" extrusionOk="0">
                  <a:moveTo>
                    <a:pt x="296" y="1"/>
                  </a:moveTo>
                  <a:lnTo>
                    <a:pt x="0" y="28"/>
                  </a:lnTo>
                  <a:cubicBezTo>
                    <a:pt x="457" y="780"/>
                    <a:pt x="1022" y="1453"/>
                    <a:pt x="1640" y="2098"/>
                  </a:cubicBezTo>
                  <a:cubicBezTo>
                    <a:pt x="1663" y="2120"/>
                    <a:pt x="1689" y="2130"/>
                    <a:pt x="1717" y="2130"/>
                  </a:cubicBezTo>
                  <a:cubicBezTo>
                    <a:pt x="1822" y="2130"/>
                    <a:pt x="1935" y="1989"/>
                    <a:pt x="1828" y="1883"/>
                  </a:cubicBezTo>
                  <a:cubicBezTo>
                    <a:pt x="1264" y="1318"/>
                    <a:pt x="753" y="673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8"/>
            <p:cNvSpPr/>
            <p:nvPr/>
          </p:nvSpPr>
          <p:spPr>
            <a:xfrm>
              <a:off x="4868200" y="3314825"/>
              <a:ext cx="43075" cy="45550"/>
            </a:xfrm>
            <a:custGeom>
              <a:avLst/>
              <a:gdLst/>
              <a:ahLst/>
              <a:cxnLst/>
              <a:rect l="l" t="t" r="r" b="b"/>
              <a:pathLst>
                <a:path w="1723" h="1822" extrusionOk="0">
                  <a:moveTo>
                    <a:pt x="297" y="1"/>
                  </a:moveTo>
                  <a:lnTo>
                    <a:pt x="1" y="28"/>
                  </a:lnTo>
                  <a:cubicBezTo>
                    <a:pt x="431" y="646"/>
                    <a:pt x="915" y="1238"/>
                    <a:pt x="1426" y="1775"/>
                  </a:cubicBezTo>
                  <a:cubicBezTo>
                    <a:pt x="1458" y="1808"/>
                    <a:pt x="1494" y="1822"/>
                    <a:pt x="1528" y="1822"/>
                  </a:cubicBezTo>
                  <a:cubicBezTo>
                    <a:pt x="1634" y="1822"/>
                    <a:pt x="1722" y="1689"/>
                    <a:pt x="1641" y="1587"/>
                  </a:cubicBezTo>
                  <a:cubicBezTo>
                    <a:pt x="1130" y="1103"/>
                    <a:pt x="700" y="56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8"/>
            <p:cNvSpPr/>
            <p:nvPr/>
          </p:nvSpPr>
          <p:spPr>
            <a:xfrm>
              <a:off x="4922650" y="3306100"/>
              <a:ext cx="38550" cy="39200"/>
            </a:xfrm>
            <a:custGeom>
              <a:avLst/>
              <a:gdLst/>
              <a:ahLst/>
              <a:cxnLst/>
              <a:rect l="l" t="t" r="r" b="b"/>
              <a:pathLst>
                <a:path w="1542" h="1568" extrusionOk="0">
                  <a:moveTo>
                    <a:pt x="296" y="0"/>
                  </a:moveTo>
                  <a:lnTo>
                    <a:pt x="0" y="27"/>
                  </a:lnTo>
                  <a:cubicBezTo>
                    <a:pt x="377" y="565"/>
                    <a:pt x="807" y="1076"/>
                    <a:pt x="1264" y="1533"/>
                  </a:cubicBezTo>
                  <a:cubicBezTo>
                    <a:pt x="1295" y="1557"/>
                    <a:pt x="1327" y="1568"/>
                    <a:pt x="1357" y="1568"/>
                  </a:cubicBezTo>
                  <a:cubicBezTo>
                    <a:pt x="1460" y="1568"/>
                    <a:pt x="1541" y="1448"/>
                    <a:pt x="1479" y="1345"/>
                  </a:cubicBezTo>
                  <a:cubicBezTo>
                    <a:pt x="1049" y="915"/>
                    <a:pt x="646" y="458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8"/>
            <p:cNvSpPr/>
            <p:nvPr/>
          </p:nvSpPr>
          <p:spPr>
            <a:xfrm>
              <a:off x="4977100" y="3297375"/>
              <a:ext cx="33625" cy="33625"/>
            </a:xfrm>
            <a:custGeom>
              <a:avLst/>
              <a:gdLst/>
              <a:ahLst/>
              <a:cxnLst/>
              <a:rect l="l" t="t" r="r" b="b"/>
              <a:pathLst>
                <a:path w="1345" h="1345" extrusionOk="0">
                  <a:moveTo>
                    <a:pt x="296" y="0"/>
                  </a:moveTo>
                  <a:lnTo>
                    <a:pt x="0" y="27"/>
                  </a:lnTo>
                  <a:cubicBezTo>
                    <a:pt x="350" y="484"/>
                    <a:pt x="726" y="914"/>
                    <a:pt x="1102" y="1317"/>
                  </a:cubicBezTo>
                  <a:cubicBezTo>
                    <a:pt x="1129" y="1317"/>
                    <a:pt x="1129" y="1344"/>
                    <a:pt x="1156" y="1344"/>
                  </a:cubicBezTo>
                  <a:cubicBezTo>
                    <a:pt x="1210" y="1317"/>
                    <a:pt x="1264" y="1290"/>
                    <a:pt x="1317" y="1290"/>
                  </a:cubicBezTo>
                  <a:cubicBezTo>
                    <a:pt x="1344" y="1237"/>
                    <a:pt x="1344" y="1183"/>
                    <a:pt x="1317" y="1129"/>
                  </a:cubicBezTo>
                  <a:cubicBezTo>
                    <a:pt x="968" y="780"/>
                    <a:pt x="618" y="376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8"/>
            <p:cNvSpPr/>
            <p:nvPr/>
          </p:nvSpPr>
          <p:spPr>
            <a:xfrm>
              <a:off x="5032200" y="3289300"/>
              <a:ext cx="28250" cy="24900"/>
            </a:xfrm>
            <a:custGeom>
              <a:avLst/>
              <a:gdLst/>
              <a:ahLst/>
              <a:cxnLst/>
              <a:rect l="l" t="t" r="r" b="b"/>
              <a:pathLst>
                <a:path w="1130" h="996" extrusionOk="0">
                  <a:moveTo>
                    <a:pt x="296" y="0"/>
                  </a:moveTo>
                  <a:lnTo>
                    <a:pt x="1" y="27"/>
                  </a:lnTo>
                  <a:cubicBezTo>
                    <a:pt x="269" y="377"/>
                    <a:pt x="538" y="699"/>
                    <a:pt x="861" y="995"/>
                  </a:cubicBezTo>
                  <a:cubicBezTo>
                    <a:pt x="915" y="995"/>
                    <a:pt x="995" y="968"/>
                    <a:pt x="1049" y="968"/>
                  </a:cubicBezTo>
                  <a:lnTo>
                    <a:pt x="1130" y="968"/>
                  </a:lnTo>
                  <a:cubicBezTo>
                    <a:pt x="1130" y="941"/>
                    <a:pt x="1130" y="888"/>
                    <a:pt x="1103" y="888"/>
                  </a:cubicBezTo>
                  <a:cubicBezTo>
                    <a:pt x="834" y="592"/>
                    <a:pt x="565" y="296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8"/>
            <p:cNvSpPr/>
            <p:nvPr/>
          </p:nvSpPr>
          <p:spPr>
            <a:xfrm>
              <a:off x="4669075" y="3504400"/>
              <a:ext cx="73375" cy="88775"/>
            </a:xfrm>
            <a:custGeom>
              <a:avLst/>
              <a:gdLst/>
              <a:ahLst/>
              <a:cxnLst/>
              <a:rect l="l" t="t" r="r" b="b"/>
              <a:pathLst>
                <a:path w="2935" h="3551" extrusionOk="0">
                  <a:moveTo>
                    <a:pt x="180" y="0"/>
                  </a:moveTo>
                  <a:cubicBezTo>
                    <a:pt x="91" y="0"/>
                    <a:pt x="0" y="82"/>
                    <a:pt x="35" y="187"/>
                  </a:cubicBezTo>
                  <a:cubicBezTo>
                    <a:pt x="653" y="1478"/>
                    <a:pt x="1541" y="2607"/>
                    <a:pt x="2643" y="3521"/>
                  </a:cubicBezTo>
                  <a:cubicBezTo>
                    <a:pt x="2669" y="3542"/>
                    <a:pt x="2696" y="3550"/>
                    <a:pt x="2723" y="3550"/>
                  </a:cubicBezTo>
                  <a:cubicBezTo>
                    <a:pt x="2836" y="3550"/>
                    <a:pt x="2935" y="3393"/>
                    <a:pt x="2804" y="3306"/>
                  </a:cubicBezTo>
                  <a:cubicBezTo>
                    <a:pt x="1756" y="2446"/>
                    <a:pt x="868" y="1343"/>
                    <a:pt x="304" y="80"/>
                  </a:cubicBezTo>
                  <a:cubicBezTo>
                    <a:pt x="276" y="24"/>
                    <a:pt x="228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8"/>
            <p:cNvSpPr/>
            <p:nvPr/>
          </p:nvSpPr>
          <p:spPr>
            <a:xfrm>
              <a:off x="4730425" y="3504375"/>
              <a:ext cx="69375" cy="80125"/>
            </a:xfrm>
            <a:custGeom>
              <a:avLst/>
              <a:gdLst/>
              <a:ahLst/>
              <a:cxnLst/>
              <a:rect l="l" t="t" r="r" b="b"/>
              <a:pathLst>
                <a:path w="2775" h="3205" extrusionOk="0">
                  <a:moveTo>
                    <a:pt x="1" y="0"/>
                  </a:moveTo>
                  <a:cubicBezTo>
                    <a:pt x="592" y="1237"/>
                    <a:pt x="1452" y="2312"/>
                    <a:pt x="2528" y="3173"/>
                  </a:cubicBezTo>
                  <a:cubicBezTo>
                    <a:pt x="2556" y="3195"/>
                    <a:pt x="2583" y="3204"/>
                    <a:pt x="2609" y="3204"/>
                  </a:cubicBezTo>
                  <a:cubicBezTo>
                    <a:pt x="2707" y="3204"/>
                    <a:pt x="2774" y="3064"/>
                    <a:pt x="2689" y="2957"/>
                  </a:cubicBezTo>
                  <a:cubicBezTo>
                    <a:pt x="1694" y="2151"/>
                    <a:pt x="888" y="1156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8"/>
            <p:cNvSpPr/>
            <p:nvPr/>
          </p:nvSpPr>
          <p:spPr>
            <a:xfrm>
              <a:off x="4790250" y="3499000"/>
              <a:ext cx="61825" cy="65325"/>
            </a:xfrm>
            <a:custGeom>
              <a:avLst/>
              <a:gdLst/>
              <a:ahLst/>
              <a:cxnLst/>
              <a:rect l="l" t="t" r="r" b="b"/>
              <a:pathLst>
                <a:path w="2473" h="2613" extrusionOk="0">
                  <a:moveTo>
                    <a:pt x="269" y="0"/>
                  </a:moveTo>
                  <a:lnTo>
                    <a:pt x="0" y="54"/>
                  </a:lnTo>
                  <a:cubicBezTo>
                    <a:pt x="592" y="995"/>
                    <a:pt x="1318" y="1855"/>
                    <a:pt x="2178" y="2581"/>
                  </a:cubicBezTo>
                  <a:cubicBezTo>
                    <a:pt x="2206" y="2603"/>
                    <a:pt x="2236" y="2613"/>
                    <a:pt x="2265" y="2613"/>
                  </a:cubicBezTo>
                  <a:cubicBezTo>
                    <a:pt x="2376" y="2613"/>
                    <a:pt x="2473" y="2473"/>
                    <a:pt x="2366" y="2366"/>
                  </a:cubicBezTo>
                  <a:cubicBezTo>
                    <a:pt x="1560" y="1694"/>
                    <a:pt x="861" y="887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8"/>
            <p:cNvSpPr/>
            <p:nvPr/>
          </p:nvSpPr>
          <p:spPr>
            <a:xfrm>
              <a:off x="4842000" y="3488900"/>
              <a:ext cx="58650" cy="60575"/>
            </a:xfrm>
            <a:custGeom>
              <a:avLst/>
              <a:gdLst/>
              <a:ahLst/>
              <a:cxnLst/>
              <a:rect l="l" t="t" r="r" b="b"/>
              <a:pathLst>
                <a:path w="2346" h="2423" extrusionOk="0">
                  <a:moveTo>
                    <a:pt x="296" y="1"/>
                  </a:moveTo>
                  <a:lnTo>
                    <a:pt x="0" y="55"/>
                  </a:lnTo>
                  <a:cubicBezTo>
                    <a:pt x="592" y="915"/>
                    <a:pt x="1264" y="1721"/>
                    <a:pt x="2070" y="2394"/>
                  </a:cubicBezTo>
                  <a:cubicBezTo>
                    <a:pt x="2096" y="2414"/>
                    <a:pt x="2123" y="2423"/>
                    <a:pt x="2148" y="2423"/>
                  </a:cubicBezTo>
                  <a:cubicBezTo>
                    <a:pt x="2257" y="2423"/>
                    <a:pt x="2346" y="2266"/>
                    <a:pt x="2259" y="2179"/>
                  </a:cubicBezTo>
                  <a:cubicBezTo>
                    <a:pt x="1506" y="1533"/>
                    <a:pt x="834" y="807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8"/>
            <p:cNvSpPr/>
            <p:nvPr/>
          </p:nvSpPr>
          <p:spPr>
            <a:xfrm>
              <a:off x="4897100" y="3478150"/>
              <a:ext cx="51750" cy="50575"/>
            </a:xfrm>
            <a:custGeom>
              <a:avLst/>
              <a:gdLst/>
              <a:ahLst/>
              <a:cxnLst/>
              <a:rect l="l" t="t" r="r" b="b"/>
              <a:pathLst>
                <a:path w="2070" h="2023" extrusionOk="0">
                  <a:moveTo>
                    <a:pt x="297" y="1"/>
                  </a:moveTo>
                  <a:lnTo>
                    <a:pt x="1" y="81"/>
                  </a:lnTo>
                  <a:cubicBezTo>
                    <a:pt x="512" y="780"/>
                    <a:pt x="1103" y="1426"/>
                    <a:pt x="1775" y="1990"/>
                  </a:cubicBezTo>
                  <a:cubicBezTo>
                    <a:pt x="1803" y="2012"/>
                    <a:pt x="1833" y="2022"/>
                    <a:pt x="1862" y="2022"/>
                  </a:cubicBezTo>
                  <a:cubicBezTo>
                    <a:pt x="1974" y="2022"/>
                    <a:pt x="2070" y="1882"/>
                    <a:pt x="1963" y="1775"/>
                  </a:cubicBezTo>
                  <a:cubicBezTo>
                    <a:pt x="1345" y="1264"/>
                    <a:pt x="781" y="673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8"/>
            <p:cNvSpPr/>
            <p:nvPr/>
          </p:nvSpPr>
          <p:spPr>
            <a:xfrm>
              <a:off x="4951550" y="3467400"/>
              <a:ext cx="46375" cy="43175"/>
            </a:xfrm>
            <a:custGeom>
              <a:avLst/>
              <a:gdLst/>
              <a:ahLst/>
              <a:cxnLst/>
              <a:rect l="l" t="t" r="r" b="b"/>
              <a:pathLst>
                <a:path w="1855" h="1727" extrusionOk="0">
                  <a:moveTo>
                    <a:pt x="296" y="1"/>
                  </a:moveTo>
                  <a:lnTo>
                    <a:pt x="0" y="54"/>
                  </a:lnTo>
                  <a:cubicBezTo>
                    <a:pt x="458" y="646"/>
                    <a:pt x="995" y="1210"/>
                    <a:pt x="1560" y="1694"/>
                  </a:cubicBezTo>
                  <a:cubicBezTo>
                    <a:pt x="1588" y="1717"/>
                    <a:pt x="1618" y="1726"/>
                    <a:pt x="1647" y="1726"/>
                  </a:cubicBezTo>
                  <a:cubicBezTo>
                    <a:pt x="1758" y="1726"/>
                    <a:pt x="1855" y="1586"/>
                    <a:pt x="1748" y="1479"/>
                  </a:cubicBezTo>
                  <a:cubicBezTo>
                    <a:pt x="1210" y="1022"/>
                    <a:pt x="726" y="538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8"/>
            <p:cNvSpPr/>
            <p:nvPr/>
          </p:nvSpPr>
          <p:spPr>
            <a:xfrm>
              <a:off x="5001950" y="3447900"/>
              <a:ext cx="41675" cy="37800"/>
            </a:xfrm>
            <a:custGeom>
              <a:avLst/>
              <a:gdLst/>
              <a:ahLst/>
              <a:cxnLst/>
              <a:rect l="l" t="t" r="r" b="b"/>
              <a:pathLst>
                <a:path w="1667" h="1512" extrusionOk="0">
                  <a:moveTo>
                    <a:pt x="296" y="1"/>
                  </a:moveTo>
                  <a:lnTo>
                    <a:pt x="1" y="82"/>
                  </a:lnTo>
                  <a:cubicBezTo>
                    <a:pt x="404" y="566"/>
                    <a:pt x="888" y="1049"/>
                    <a:pt x="1372" y="1480"/>
                  </a:cubicBezTo>
                  <a:cubicBezTo>
                    <a:pt x="1400" y="1502"/>
                    <a:pt x="1430" y="1511"/>
                    <a:pt x="1459" y="1511"/>
                  </a:cubicBezTo>
                  <a:cubicBezTo>
                    <a:pt x="1570" y="1511"/>
                    <a:pt x="1667" y="1371"/>
                    <a:pt x="1560" y="1265"/>
                  </a:cubicBezTo>
                  <a:cubicBezTo>
                    <a:pt x="1103" y="888"/>
                    <a:pt x="673" y="458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8"/>
            <p:cNvSpPr/>
            <p:nvPr/>
          </p:nvSpPr>
          <p:spPr>
            <a:xfrm>
              <a:off x="5055050" y="3435150"/>
              <a:ext cx="36325" cy="32275"/>
            </a:xfrm>
            <a:custGeom>
              <a:avLst/>
              <a:gdLst/>
              <a:ahLst/>
              <a:cxnLst/>
              <a:rect l="l" t="t" r="r" b="b"/>
              <a:pathLst>
                <a:path w="1453" h="1291" extrusionOk="0">
                  <a:moveTo>
                    <a:pt x="296" y="0"/>
                  </a:moveTo>
                  <a:lnTo>
                    <a:pt x="1" y="81"/>
                  </a:lnTo>
                  <a:cubicBezTo>
                    <a:pt x="377" y="484"/>
                    <a:pt x="780" y="887"/>
                    <a:pt x="1210" y="1264"/>
                  </a:cubicBezTo>
                  <a:cubicBezTo>
                    <a:pt x="1237" y="1264"/>
                    <a:pt x="1237" y="1291"/>
                    <a:pt x="1264" y="1291"/>
                  </a:cubicBezTo>
                  <a:cubicBezTo>
                    <a:pt x="1318" y="1264"/>
                    <a:pt x="1372" y="1237"/>
                    <a:pt x="1425" y="1210"/>
                  </a:cubicBezTo>
                  <a:cubicBezTo>
                    <a:pt x="1452" y="1156"/>
                    <a:pt x="1425" y="1102"/>
                    <a:pt x="1399" y="1049"/>
                  </a:cubicBezTo>
                  <a:cubicBezTo>
                    <a:pt x="1022" y="726"/>
                    <a:pt x="646" y="377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8"/>
            <p:cNvSpPr/>
            <p:nvPr/>
          </p:nvSpPr>
          <p:spPr>
            <a:xfrm>
              <a:off x="5106800" y="3421700"/>
              <a:ext cx="30275" cy="24225"/>
            </a:xfrm>
            <a:custGeom>
              <a:avLst/>
              <a:gdLst/>
              <a:ahLst/>
              <a:cxnLst/>
              <a:rect l="l" t="t" r="r" b="b"/>
              <a:pathLst>
                <a:path w="1211" h="969" extrusionOk="0">
                  <a:moveTo>
                    <a:pt x="296" y="1"/>
                  </a:moveTo>
                  <a:lnTo>
                    <a:pt x="1" y="81"/>
                  </a:lnTo>
                  <a:cubicBezTo>
                    <a:pt x="296" y="377"/>
                    <a:pt x="592" y="673"/>
                    <a:pt x="915" y="968"/>
                  </a:cubicBezTo>
                  <a:cubicBezTo>
                    <a:pt x="995" y="941"/>
                    <a:pt x="1049" y="915"/>
                    <a:pt x="1130" y="888"/>
                  </a:cubicBezTo>
                  <a:lnTo>
                    <a:pt x="1210" y="888"/>
                  </a:lnTo>
                  <a:cubicBezTo>
                    <a:pt x="1210" y="861"/>
                    <a:pt x="1184" y="834"/>
                    <a:pt x="1184" y="834"/>
                  </a:cubicBezTo>
                  <a:cubicBezTo>
                    <a:pt x="861" y="565"/>
                    <a:pt x="592" y="269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8"/>
            <p:cNvSpPr/>
            <p:nvPr/>
          </p:nvSpPr>
          <p:spPr>
            <a:xfrm>
              <a:off x="4799625" y="3646000"/>
              <a:ext cx="85525" cy="76650"/>
            </a:xfrm>
            <a:custGeom>
              <a:avLst/>
              <a:gdLst/>
              <a:ahLst/>
              <a:cxnLst/>
              <a:rect l="l" t="t" r="r" b="b"/>
              <a:pathLst>
                <a:path w="3421" h="3066" extrusionOk="0">
                  <a:moveTo>
                    <a:pt x="176" y="1"/>
                  </a:moveTo>
                  <a:cubicBezTo>
                    <a:pt x="83" y="1"/>
                    <a:pt x="0" y="86"/>
                    <a:pt x="55" y="196"/>
                  </a:cubicBezTo>
                  <a:cubicBezTo>
                    <a:pt x="862" y="1352"/>
                    <a:pt x="1937" y="2347"/>
                    <a:pt x="3174" y="3046"/>
                  </a:cubicBezTo>
                  <a:cubicBezTo>
                    <a:pt x="3197" y="3059"/>
                    <a:pt x="3219" y="3065"/>
                    <a:pt x="3241" y="3065"/>
                  </a:cubicBezTo>
                  <a:cubicBezTo>
                    <a:pt x="3346" y="3065"/>
                    <a:pt x="3420" y="2920"/>
                    <a:pt x="3308" y="2831"/>
                  </a:cubicBezTo>
                  <a:cubicBezTo>
                    <a:pt x="2099" y="2132"/>
                    <a:pt x="1077" y="1191"/>
                    <a:pt x="297" y="62"/>
                  </a:cubicBezTo>
                  <a:cubicBezTo>
                    <a:pt x="263" y="19"/>
                    <a:pt x="218" y="1"/>
                    <a:pt x="17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8"/>
            <p:cNvSpPr/>
            <p:nvPr/>
          </p:nvSpPr>
          <p:spPr>
            <a:xfrm>
              <a:off x="4859475" y="3635425"/>
              <a:ext cx="82325" cy="69475"/>
            </a:xfrm>
            <a:custGeom>
              <a:avLst/>
              <a:gdLst/>
              <a:ahLst/>
              <a:cxnLst/>
              <a:rect l="l" t="t" r="r" b="b"/>
              <a:pathLst>
                <a:path w="3293" h="2779" extrusionOk="0">
                  <a:moveTo>
                    <a:pt x="323" y="1"/>
                  </a:moveTo>
                  <a:lnTo>
                    <a:pt x="0" y="54"/>
                  </a:lnTo>
                  <a:cubicBezTo>
                    <a:pt x="807" y="1157"/>
                    <a:pt x="1828" y="2071"/>
                    <a:pt x="3038" y="2770"/>
                  </a:cubicBezTo>
                  <a:cubicBezTo>
                    <a:pt x="3053" y="2775"/>
                    <a:pt x="3068" y="2778"/>
                    <a:pt x="3082" y="2778"/>
                  </a:cubicBezTo>
                  <a:cubicBezTo>
                    <a:pt x="3199" y="2778"/>
                    <a:pt x="3292" y="2600"/>
                    <a:pt x="3173" y="2528"/>
                  </a:cubicBezTo>
                  <a:cubicBezTo>
                    <a:pt x="2044" y="1882"/>
                    <a:pt x="1076" y="1022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8"/>
            <p:cNvSpPr/>
            <p:nvPr/>
          </p:nvSpPr>
          <p:spPr>
            <a:xfrm>
              <a:off x="4938775" y="3638800"/>
              <a:ext cx="70750" cy="56250"/>
            </a:xfrm>
            <a:custGeom>
              <a:avLst/>
              <a:gdLst/>
              <a:ahLst/>
              <a:cxnLst/>
              <a:rect l="l" t="t" r="r" b="b"/>
              <a:pathLst>
                <a:path w="2830" h="2250" extrusionOk="0">
                  <a:moveTo>
                    <a:pt x="270" y="0"/>
                  </a:moveTo>
                  <a:lnTo>
                    <a:pt x="1" y="81"/>
                  </a:lnTo>
                  <a:cubicBezTo>
                    <a:pt x="727" y="941"/>
                    <a:pt x="1587" y="1667"/>
                    <a:pt x="2582" y="2231"/>
                  </a:cubicBezTo>
                  <a:cubicBezTo>
                    <a:pt x="2602" y="2244"/>
                    <a:pt x="2622" y="2249"/>
                    <a:pt x="2642" y="2249"/>
                  </a:cubicBezTo>
                  <a:cubicBezTo>
                    <a:pt x="2751" y="2249"/>
                    <a:pt x="2830" y="2081"/>
                    <a:pt x="2716" y="1989"/>
                  </a:cubicBezTo>
                  <a:cubicBezTo>
                    <a:pt x="1802" y="1452"/>
                    <a:pt x="969" y="78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8"/>
            <p:cNvSpPr/>
            <p:nvPr/>
          </p:nvSpPr>
          <p:spPr>
            <a:xfrm>
              <a:off x="4988525" y="3619975"/>
              <a:ext cx="67275" cy="52225"/>
            </a:xfrm>
            <a:custGeom>
              <a:avLst/>
              <a:gdLst/>
              <a:ahLst/>
              <a:cxnLst/>
              <a:rect l="l" t="t" r="r" b="b"/>
              <a:pathLst>
                <a:path w="2691" h="2089" extrusionOk="0">
                  <a:moveTo>
                    <a:pt x="269" y="0"/>
                  </a:moveTo>
                  <a:lnTo>
                    <a:pt x="0" y="108"/>
                  </a:lnTo>
                  <a:cubicBezTo>
                    <a:pt x="699" y="887"/>
                    <a:pt x="1506" y="1533"/>
                    <a:pt x="2420" y="2070"/>
                  </a:cubicBezTo>
                  <a:cubicBezTo>
                    <a:pt x="2440" y="2083"/>
                    <a:pt x="2461" y="2088"/>
                    <a:pt x="2482" y="2088"/>
                  </a:cubicBezTo>
                  <a:cubicBezTo>
                    <a:pt x="2596" y="2088"/>
                    <a:pt x="2691" y="1920"/>
                    <a:pt x="2554" y="1828"/>
                  </a:cubicBezTo>
                  <a:cubicBezTo>
                    <a:pt x="1721" y="1344"/>
                    <a:pt x="941" y="726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8"/>
            <p:cNvSpPr/>
            <p:nvPr/>
          </p:nvSpPr>
          <p:spPr>
            <a:xfrm>
              <a:off x="5034225" y="3602500"/>
              <a:ext cx="58650" cy="42800"/>
            </a:xfrm>
            <a:custGeom>
              <a:avLst/>
              <a:gdLst/>
              <a:ahLst/>
              <a:cxnLst/>
              <a:rect l="l" t="t" r="r" b="b"/>
              <a:pathLst>
                <a:path w="2346" h="1712" extrusionOk="0">
                  <a:moveTo>
                    <a:pt x="296" y="0"/>
                  </a:moveTo>
                  <a:lnTo>
                    <a:pt x="0" y="108"/>
                  </a:lnTo>
                  <a:cubicBezTo>
                    <a:pt x="645" y="699"/>
                    <a:pt x="1344" y="1237"/>
                    <a:pt x="2097" y="1694"/>
                  </a:cubicBezTo>
                  <a:cubicBezTo>
                    <a:pt x="2118" y="1706"/>
                    <a:pt x="2138" y="1712"/>
                    <a:pt x="2158" y="1712"/>
                  </a:cubicBezTo>
                  <a:cubicBezTo>
                    <a:pt x="2266" y="1712"/>
                    <a:pt x="2346" y="1543"/>
                    <a:pt x="2232" y="1452"/>
                  </a:cubicBezTo>
                  <a:cubicBezTo>
                    <a:pt x="1533" y="1049"/>
                    <a:pt x="887" y="538"/>
                    <a:pt x="2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8"/>
            <p:cNvSpPr/>
            <p:nvPr/>
          </p:nvSpPr>
          <p:spPr>
            <a:xfrm>
              <a:off x="5085975" y="3582325"/>
              <a:ext cx="52400" cy="37000"/>
            </a:xfrm>
            <a:custGeom>
              <a:avLst/>
              <a:gdLst/>
              <a:ahLst/>
              <a:cxnLst/>
              <a:rect l="l" t="t" r="r" b="b"/>
              <a:pathLst>
                <a:path w="2096" h="1480" extrusionOk="0">
                  <a:moveTo>
                    <a:pt x="296" y="1"/>
                  </a:moveTo>
                  <a:lnTo>
                    <a:pt x="0" y="108"/>
                  </a:lnTo>
                  <a:cubicBezTo>
                    <a:pt x="565" y="619"/>
                    <a:pt x="1183" y="1076"/>
                    <a:pt x="1828" y="1453"/>
                  </a:cubicBezTo>
                  <a:cubicBezTo>
                    <a:pt x="1852" y="1471"/>
                    <a:pt x="1877" y="1480"/>
                    <a:pt x="1900" y="1480"/>
                  </a:cubicBezTo>
                  <a:cubicBezTo>
                    <a:pt x="2010" y="1480"/>
                    <a:pt x="2096" y="1304"/>
                    <a:pt x="1963" y="1237"/>
                  </a:cubicBezTo>
                  <a:cubicBezTo>
                    <a:pt x="1371" y="861"/>
                    <a:pt x="807" y="458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8"/>
            <p:cNvSpPr/>
            <p:nvPr/>
          </p:nvSpPr>
          <p:spPr>
            <a:xfrm>
              <a:off x="5130325" y="3548050"/>
              <a:ext cx="46500" cy="32700"/>
            </a:xfrm>
            <a:custGeom>
              <a:avLst/>
              <a:gdLst/>
              <a:ahLst/>
              <a:cxnLst/>
              <a:rect l="l" t="t" r="r" b="b"/>
              <a:pathLst>
                <a:path w="1860" h="1308" extrusionOk="0">
                  <a:moveTo>
                    <a:pt x="269" y="1"/>
                  </a:moveTo>
                  <a:lnTo>
                    <a:pt x="1" y="135"/>
                  </a:lnTo>
                  <a:cubicBezTo>
                    <a:pt x="485" y="538"/>
                    <a:pt x="1022" y="942"/>
                    <a:pt x="1587" y="1291"/>
                  </a:cubicBezTo>
                  <a:cubicBezTo>
                    <a:pt x="1609" y="1302"/>
                    <a:pt x="1631" y="1307"/>
                    <a:pt x="1652" y="1307"/>
                  </a:cubicBezTo>
                  <a:cubicBezTo>
                    <a:pt x="1780" y="1307"/>
                    <a:pt x="1860" y="1119"/>
                    <a:pt x="1721" y="1049"/>
                  </a:cubicBezTo>
                  <a:cubicBezTo>
                    <a:pt x="1210" y="727"/>
                    <a:pt x="726" y="377"/>
                    <a:pt x="2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8"/>
            <p:cNvSpPr/>
            <p:nvPr/>
          </p:nvSpPr>
          <p:spPr>
            <a:xfrm>
              <a:off x="5169300" y="3513775"/>
              <a:ext cx="39700" cy="27575"/>
            </a:xfrm>
            <a:custGeom>
              <a:avLst/>
              <a:gdLst/>
              <a:ahLst/>
              <a:cxnLst/>
              <a:rect l="l" t="t" r="r" b="b"/>
              <a:pathLst>
                <a:path w="1588" h="1103" extrusionOk="0">
                  <a:moveTo>
                    <a:pt x="270" y="1"/>
                  </a:moveTo>
                  <a:lnTo>
                    <a:pt x="1" y="108"/>
                  </a:lnTo>
                  <a:cubicBezTo>
                    <a:pt x="431" y="458"/>
                    <a:pt x="888" y="780"/>
                    <a:pt x="1372" y="1076"/>
                  </a:cubicBezTo>
                  <a:cubicBezTo>
                    <a:pt x="1399" y="1103"/>
                    <a:pt x="1426" y="1103"/>
                    <a:pt x="1426" y="1103"/>
                  </a:cubicBezTo>
                  <a:cubicBezTo>
                    <a:pt x="1480" y="1076"/>
                    <a:pt x="1533" y="1022"/>
                    <a:pt x="1587" y="995"/>
                  </a:cubicBezTo>
                  <a:cubicBezTo>
                    <a:pt x="1587" y="942"/>
                    <a:pt x="1587" y="888"/>
                    <a:pt x="1533" y="861"/>
                  </a:cubicBezTo>
                  <a:cubicBezTo>
                    <a:pt x="1103" y="592"/>
                    <a:pt x="673" y="296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8"/>
            <p:cNvSpPr/>
            <p:nvPr/>
          </p:nvSpPr>
          <p:spPr>
            <a:xfrm>
              <a:off x="5200900" y="3478150"/>
              <a:ext cx="33625" cy="21550"/>
            </a:xfrm>
            <a:custGeom>
              <a:avLst/>
              <a:gdLst/>
              <a:ahLst/>
              <a:cxnLst/>
              <a:rect l="l" t="t" r="r" b="b"/>
              <a:pathLst>
                <a:path w="1345" h="862" extrusionOk="0">
                  <a:moveTo>
                    <a:pt x="296" y="1"/>
                  </a:moveTo>
                  <a:lnTo>
                    <a:pt x="0" y="108"/>
                  </a:lnTo>
                  <a:cubicBezTo>
                    <a:pt x="323" y="377"/>
                    <a:pt x="699" y="619"/>
                    <a:pt x="1049" y="861"/>
                  </a:cubicBezTo>
                  <a:cubicBezTo>
                    <a:pt x="1130" y="807"/>
                    <a:pt x="1183" y="780"/>
                    <a:pt x="1264" y="780"/>
                  </a:cubicBezTo>
                  <a:lnTo>
                    <a:pt x="1345" y="754"/>
                  </a:lnTo>
                  <a:cubicBezTo>
                    <a:pt x="1318" y="727"/>
                    <a:pt x="1291" y="673"/>
                    <a:pt x="1264" y="673"/>
                  </a:cubicBezTo>
                  <a:cubicBezTo>
                    <a:pt x="941" y="458"/>
                    <a:pt x="619" y="243"/>
                    <a:pt x="29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8"/>
            <p:cNvSpPr/>
            <p:nvPr/>
          </p:nvSpPr>
          <p:spPr>
            <a:xfrm>
              <a:off x="4405125" y="2923250"/>
              <a:ext cx="26450" cy="109000"/>
            </a:xfrm>
            <a:custGeom>
              <a:avLst/>
              <a:gdLst/>
              <a:ahLst/>
              <a:cxnLst/>
              <a:rect l="l" t="t" r="r" b="b"/>
              <a:pathLst>
                <a:path w="1058" h="4360" extrusionOk="0">
                  <a:moveTo>
                    <a:pt x="203" y="1"/>
                  </a:moveTo>
                  <a:cubicBezTo>
                    <a:pt x="146" y="1"/>
                    <a:pt x="93" y="31"/>
                    <a:pt x="81" y="98"/>
                  </a:cubicBezTo>
                  <a:cubicBezTo>
                    <a:pt x="1" y="1550"/>
                    <a:pt x="243" y="2975"/>
                    <a:pt x="780" y="4292"/>
                  </a:cubicBezTo>
                  <a:cubicBezTo>
                    <a:pt x="809" y="4339"/>
                    <a:pt x="854" y="4360"/>
                    <a:pt x="898" y="4360"/>
                  </a:cubicBezTo>
                  <a:cubicBezTo>
                    <a:pt x="979" y="4360"/>
                    <a:pt x="1057" y="4289"/>
                    <a:pt x="1022" y="4185"/>
                  </a:cubicBezTo>
                  <a:cubicBezTo>
                    <a:pt x="512" y="2921"/>
                    <a:pt x="270" y="1550"/>
                    <a:pt x="350" y="152"/>
                  </a:cubicBezTo>
                  <a:cubicBezTo>
                    <a:pt x="366" y="58"/>
                    <a:pt x="282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8"/>
            <p:cNvSpPr/>
            <p:nvPr/>
          </p:nvSpPr>
          <p:spPr>
            <a:xfrm>
              <a:off x="4467625" y="2967375"/>
              <a:ext cx="25075" cy="83525"/>
            </a:xfrm>
            <a:custGeom>
              <a:avLst/>
              <a:gdLst/>
              <a:ahLst/>
              <a:cxnLst/>
              <a:rect l="l" t="t" r="r" b="b"/>
              <a:pathLst>
                <a:path w="1003" h="3341" extrusionOk="0">
                  <a:moveTo>
                    <a:pt x="1" y="0"/>
                  </a:moveTo>
                  <a:cubicBezTo>
                    <a:pt x="55" y="1102"/>
                    <a:pt x="297" y="2204"/>
                    <a:pt x="727" y="3253"/>
                  </a:cubicBezTo>
                  <a:cubicBezTo>
                    <a:pt x="747" y="3315"/>
                    <a:pt x="795" y="3341"/>
                    <a:pt x="844" y="3341"/>
                  </a:cubicBezTo>
                  <a:cubicBezTo>
                    <a:pt x="922" y="3341"/>
                    <a:pt x="1002" y="3272"/>
                    <a:pt x="969" y="3172"/>
                  </a:cubicBezTo>
                  <a:cubicBezTo>
                    <a:pt x="592" y="2204"/>
                    <a:pt x="350" y="1210"/>
                    <a:pt x="270" y="188"/>
                  </a:cubicBezTo>
                  <a:cubicBezTo>
                    <a:pt x="189" y="108"/>
                    <a:pt x="82" y="5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8"/>
            <p:cNvSpPr/>
            <p:nvPr/>
          </p:nvSpPr>
          <p:spPr>
            <a:xfrm>
              <a:off x="4531475" y="2998275"/>
              <a:ext cx="23325" cy="63875"/>
            </a:xfrm>
            <a:custGeom>
              <a:avLst/>
              <a:gdLst/>
              <a:ahLst/>
              <a:cxnLst/>
              <a:rect l="l" t="t" r="r" b="b"/>
              <a:pathLst>
                <a:path w="933" h="2555" extrusionOk="0">
                  <a:moveTo>
                    <a:pt x="1" y="1"/>
                  </a:moveTo>
                  <a:cubicBezTo>
                    <a:pt x="135" y="861"/>
                    <a:pt x="350" y="1694"/>
                    <a:pt x="646" y="2474"/>
                  </a:cubicBezTo>
                  <a:cubicBezTo>
                    <a:pt x="675" y="2532"/>
                    <a:pt x="721" y="2555"/>
                    <a:pt x="767" y="2555"/>
                  </a:cubicBezTo>
                  <a:cubicBezTo>
                    <a:pt x="850" y="2555"/>
                    <a:pt x="932" y="2480"/>
                    <a:pt x="915" y="2393"/>
                  </a:cubicBezTo>
                  <a:cubicBezTo>
                    <a:pt x="619" y="1641"/>
                    <a:pt x="431" y="888"/>
                    <a:pt x="297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8"/>
            <p:cNvSpPr/>
            <p:nvPr/>
          </p:nvSpPr>
          <p:spPr>
            <a:xfrm>
              <a:off x="4592650" y="3014400"/>
              <a:ext cx="21725" cy="56175"/>
            </a:xfrm>
            <a:custGeom>
              <a:avLst/>
              <a:gdLst/>
              <a:ahLst/>
              <a:cxnLst/>
              <a:rect l="l" t="t" r="r" b="b"/>
              <a:pathLst>
                <a:path w="869" h="2247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727"/>
                    <a:pt x="323" y="1480"/>
                    <a:pt x="592" y="2178"/>
                  </a:cubicBezTo>
                  <a:cubicBezTo>
                    <a:pt x="620" y="2226"/>
                    <a:pt x="665" y="2246"/>
                    <a:pt x="709" y="2246"/>
                  </a:cubicBezTo>
                  <a:cubicBezTo>
                    <a:pt x="790" y="2246"/>
                    <a:pt x="869" y="2176"/>
                    <a:pt x="834" y="2071"/>
                  </a:cubicBezTo>
                  <a:cubicBezTo>
                    <a:pt x="592" y="1426"/>
                    <a:pt x="404" y="727"/>
                    <a:pt x="269" y="5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8"/>
            <p:cNvSpPr/>
            <p:nvPr/>
          </p:nvSpPr>
          <p:spPr>
            <a:xfrm>
              <a:off x="4653125" y="3024500"/>
              <a:ext cx="21300" cy="51450"/>
            </a:xfrm>
            <a:custGeom>
              <a:avLst/>
              <a:gdLst/>
              <a:ahLst/>
              <a:cxnLst/>
              <a:rect l="l" t="t" r="r" b="b"/>
              <a:pathLst>
                <a:path w="852" h="2058" extrusionOk="0">
                  <a:moveTo>
                    <a:pt x="1" y="0"/>
                  </a:moveTo>
                  <a:lnTo>
                    <a:pt x="1" y="0"/>
                  </a:lnTo>
                  <a:cubicBezTo>
                    <a:pt x="135" y="672"/>
                    <a:pt x="324" y="1344"/>
                    <a:pt x="566" y="1990"/>
                  </a:cubicBezTo>
                  <a:cubicBezTo>
                    <a:pt x="594" y="2037"/>
                    <a:pt x="639" y="2057"/>
                    <a:pt x="684" y="2057"/>
                  </a:cubicBezTo>
                  <a:cubicBezTo>
                    <a:pt x="767" y="2057"/>
                    <a:pt x="852" y="1987"/>
                    <a:pt x="834" y="1882"/>
                  </a:cubicBezTo>
                  <a:cubicBezTo>
                    <a:pt x="592" y="1291"/>
                    <a:pt x="431" y="672"/>
                    <a:pt x="297" y="5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8"/>
            <p:cNvSpPr/>
            <p:nvPr/>
          </p:nvSpPr>
          <p:spPr>
            <a:xfrm>
              <a:off x="4712950" y="3033900"/>
              <a:ext cx="19725" cy="45400"/>
            </a:xfrm>
            <a:custGeom>
              <a:avLst/>
              <a:gdLst/>
              <a:ahLst/>
              <a:cxnLst/>
              <a:rect l="l" t="t" r="r" b="b"/>
              <a:pathLst>
                <a:path w="789" h="1816" extrusionOk="0">
                  <a:moveTo>
                    <a:pt x="1" y="1"/>
                  </a:moveTo>
                  <a:lnTo>
                    <a:pt x="1" y="1"/>
                  </a:lnTo>
                  <a:cubicBezTo>
                    <a:pt x="135" y="592"/>
                    <a:pt x="296" y="1183"/>
                    <a:pt x="511" y="1748"/>
                  </a:cubicBezTo>
                  <a:cubicBezTo>
                    <a:pt x="540" y="1795"/>
                    <a:pt x="585" y="1816"/>
                    <a:pt x="629" y="1816"/>
                  </a:cubicBezTo>
                  <a:cubicBezTo>
                    <a:pt x="710" y="1816"/>
                    <a:pt x="788" y="1745"/>
                    <a:pt x="753" y="1640"/>
                  </a:cubicBezTo>
                  <a:cubicBezTo>
                    <a:pt x="565" y="1130"/>
                    <a:pt x="404" y="592"/>
                    <a:pt x="296" y="5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8"/>
            <p:cNvSpPr/>
            <p:nvPr/>
          </p:nvSpPr>
          <p:spPr>
            <a:xfrm>
              <a:off x="4769400" y="3038600"/>
              <a:ext cx="19725" cy="43050"/>
            </a:xfrm>
            <a:custGeom>
              <a:avLst/>
              <a:gdLst/>
              <a:ahLst/>
              <a:cxnLst/>
              <a:rect l="l" t="t" r="r" b="b"/>
              <a:pathLst>
                <a:path w="789" h="1722" extrusionOk="0">
                  <a:moveTo>
                    <a:pt x="1" y="1"/>
                  </a:moveTo>
                  <a:cubicBezTo>
                    <a:pt x="135" y="565"/>
                    <a:pt x="297" y="1103"/>
                    <a:pt x="512" y="1641"/>
                  </a:cubicBezTo>
                  <a:cubicBezTo>
                    <a:pt x="541" y="1698"/>
                    <a:pt x="587" y="1722"/>
                    <a:pt x="631" y="1722"/>
                  </a:cubicBezTo>
                  <a:cubicBezTo>
                    <a:pt x="712" y="1722"/>
                    <a:pt x="788" y="1646"/>
                    <a:pt x="754" y="1560"/>
                  </a:cubicBezTo>
                  <a:cubicBezTo>
                    <a:pt x="565" y="1049"/>
                    <a:pt x="404" y="512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8"/>
            <p:cNvSpPr/>
            <p:nvPr/>
          </p:nvSpPr>
          <p:spPr>
            <a:xfrm>
              <a:off x="4834600" y="3032550"/>
              <a:ext cx="19525" cy="45725"/>
            </a:xfrm>
            <a:custGeom>
              <a:avLst/>
              <a:gdLst/>
              <a:ahLst/>
              <a:cxnLst/>
              <a:rect l="l" t="t" r="r" b="b"/>
              <a:pathLst>
                <a:path w="781" h="1829" extrusionOk="0">
                  <a:moveTo>
                    <a:pt x="270" y="1"/>
                  </a:moveTo>
                  <a:lnTo>
                    <a:pt x="1" y="28"/>
                  </a:lnTo>
                  <a:cubicBezTo>
                    <a:pt x="108" y="619"/>
                    <a:pt x="296" y="1237"/>
                    <a:pt x="511" y="1829"/>
                  </a:cubicBezTo>
                  <a:lnTo>
                    <a:pt x="780" y="1802"/>
                  </a:lnTo>
                  <a:cubicBezTo>
                    <a:pt x="565" y="1211"/>
                    <a:pt x="377" y="619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8"/>
            <p:cNvSpPr/>
            <p:nvPr/>
          </p:nvSpPr>
          <p:spPr>
            <a:xfrm>
              <a:off x="4696825" y="2822000"/>
              <a:ext cx="15900" cy="110575"/>
            </a:xfrm>
            <a:custGeom>
              <a:avLst/>
              <a:gdLst/>
              <a:ahLst/>
              <a:cxnLst/>
              <a:rect l="l" t="t" r="r" b="b"/>
              <a:pathLst>
                <a:path w="636" h="4423" extrusionOk="0">
                  <a:moveTo>
                    <a:pt x="468" y="1"/>
                  </a:moveTo>
                  <a:cubicBezTo>
                    <a:pt x="418" y="1"/>
                    <a:pt x="370" y="27"/>
                    <a:pt x="350" y="89"/>
                  </a:cubicBezTo>
                  <a:cubicBezTo>
                    <a:pt x="0" y="1487"/>
                    <a:pt x="0" y="2938"/>
                    <a:pt x="296" y="4336"/>
                  </a:cubicBezTo>
                  <a:cubicBezTo>
                    <a:pt x="319" y="4395"/>
                    <a:pt x="378" y="4422"/>
                    <a:pt x="434" y="4422"/>
                  </a:cubicBezTo>
                  <a:cubicBezTo>
                    <a:pt x="509" y="4422"/>
                    <a:pt x="580" y="4374"/>
                    <a:pt x="565" y="4283"/>
                  </a:cubicBezTo>
                  <a:cubicBezTo>
                    <a:pt x="269" y="2912"/>
                    <a:pt x="296" y="1514"/>
                    <a:pt x="619" y="169"/>
                  </a:cubicBezTo>
                  <a:cubicBezTo>
                    <a:pt x="635" y="70"/>
                    <a:pt x="549" y="1"/>
                    <a:pt x="468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8"/>
            <p:cNvSpPr/>
            <p:nvPr/>
          </p:nvSpPr>
          <p:spPr>
            <a:xfrm>
              <a:off x="4748575" y="2842175"/>
              <a:ext cx="16325" cy="110550"/>
            </a:xfrm>
            <a:custGeom>
              <a:avLst/>
              <a:gdLst/>
              <a:ahLst/>
              <a:cxnLst/>
              <a:rect l="l" t="t" r="r" b="b"/>
              <a:pathLst>
                <a:path w="653" h="4422" extrusionOk="0">
                  <a:moveTo>
                    <a:pt x="476" y="0"/>
                  </a:moveTo>
                  <a:cubicBezTo>
                    <a:pt x="422" y="0"/>
                    <a:pt x="371" y="27"/>
                    <a:pt x="350" y="88"/>
                  </a:cubicBezTo>
                  <a:cubicBezTo>
                    <a:pt x="27" y="1486"/>
                    <a:pt x="1" y="2938"/>
                    <a:pt x="296" y="4336"/>
                  </a:cubicBezTo>
                  <a:cubicBezTo>
                    <a:pt x="319" y="4394"/>
                    <a:pt x="378" y="4422"/>
                    <a:pt x="435" y="4422"/>
                  </a:cubicBezTo>
                  <a:cubicBezTo>
                    <a:pt x="509" y="4422"/>
                    <a:pt x="580" y="4374"/>
                    <a:pt x="565" y="4282"/>
                  </a:cubicBezTo>
                  <a:cubicBezTo>
                    <a:pt x="269" y="2938"/>
                    <a:pt x="296" y="1513"/>
                    <a:pt x="619" y="169"/>
                  </a:cubicBezTo>
                  <a:cubicBezTo>
                    <a:pt x="652" y="69"/>
                    <a:pt x="562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8"/>
            <p:cNvSpPr/>
            <p:nvPr/>
          </p:nvSpPr>
          <p:spPr>
            <a:xfrm>
              <a:off x="4799650" y="2856000"/>
              <a:ext cx="16325" cy="106000"/>
            </a:xfrm>
            <a:custGeom>
              <a:avLst/>
              <a:gdLst/>
              <a:ahLst/>
              <a:cxnLst/>
              <a:rect l="l" t="t" r="r" b="b"/>
              <a:pathLst>
                <a:path w="653" h="4240" extrusionOk="0">
                  <a:moveTo>
                    <a:pt x="473" y="0"/>
                  </a:moveTo>
                  <a:cubicBezTo>
                    <a:pt x="421" y="0"/>
                    <a:pt x="370" y="29"/>
                    <a:pt x="350" y="100"/>
                  </a:cubicBezTo>
                  <a:cubicBezTo>
                    <a:pt x="28" y="1444"/>
                    <a:pt x="1" y="2869"/>
                    <a:pt x="296" y="4240"/>
                  </a:cubicBezTo>
                  <a:lnTo>
                    <a:pt x="565" y="4186"/>
                  </a:lnTo>
                  <a:cubicBezTo>
                    <a:pt x="270" y="2869"/>
                    <a:pt x="296" y="1498"/>
                    <a:pt x="619" y="180"/>
                  </a:cubicBezTo>
                  <a:cubicBezTo>
                    <a:pt x="653" y="80"/>
                    <a:pt x="561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8"/>
            <p:cNvSpPr/>
            <p:nvPr/>
          </p:nvSpPr>
          <p:spPr>
            <a:xfrm>
              <a:off x="5011250" y="3765325"/>
              <a:ext cx="101625" cy="42850"/>
            </a:xfrm>
            <a:custGeom>
              <a:avLst/>
              <a:gdLst/>
              <a:ahLst/>
              <a:cxnLst/>
              <a:rect l="l" t="t" r="r" b="b"/>
              <a:pathLst>
                <a:path w="4065" h="1714" extrusionOk="0">
                  <a:moveTo>
                    <a:pt x="221" y="1"/>
                  </a:moveTo>
                  <a:cubicBezTo>
                    <a:pt x="94" y="1"/>
                    <a:pt x="1" y="146"/>
                    <a:pt x="113" y="235"/>
                  </a:cubicBezTo>
                  <a:cubicBezTo>
                    <a:pt x="1269" y="1015"/>
                    <a:pt x="2586" y="1526"/>
                    <a:pt x="3984" y="1714"/>
                  </a:cubicBezTo>
                  <a:cubicBezTo>
                    <a:pt x="4011" y="1633"/>
                    <a:pt x="4038" y="1526"/>
                    <a:pt x="4065" y="1445"/>
                  </a:cubicBezTo>
                  <a:cubicBezTo>
                    <a:pt x="2720" y="1257"/>
                    <a:pt x="1430" y="773"/>
                    <a:pt x="301" y="20"/>
                  </a:cubicBezTo>
                  <a:cubicBezTo>
                    <a:pt x="274" y="6"/>
                    <a:pt x="24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8"/>
            <p:cNvSpPr/>
            <p:nvPr/>
          </p:nvSpPr>
          <p:spPr>
            <a:xfrm>
              <a:off x="5069950" y="3743575"/>
              <a:ext cx="101400" cy="42425"/>
            </a:xfrm>
            <a:custGeom>
              <a:avLst/>
              <a:gdLst/>
              <a:ahLst/>
              <a:cxnLst/>
              <a:rect l="l" t="t" r="r" b="b"/>
              <a:pathLst>
                <a:path w="4056" h="1697" extrusionOk="0">
                  <a:moveTo>
                    <a:pt x="211" y="0"/>
                  </a:moveTo>
                  <a:cubicBezTo>
                    <a:pt x="98" y="0"/>
                    <a:pt x="0" y="153"/>
                    <a:pt x="130" y="218"/>
                  </a:cubicBezTo>
                  <a:cubicBezTo>
                    <a:pt x="1286" y="998"/>
                    <a:pt x="2604" y="1508"/>
                    <a:pt x="4002" y="1697"/>
                  </a:cubicBezTo>
                  <a:lnTo>
                    <a:pt x="4056" y="1428"/>
                  </a:lnTo>
                  <a:cubicBezTo>
                    <a:pt x="2711" y="1266"/>
                    <a:pt x="1421" y="756"/>
                    <a:pt x="292" y="30"/>
                  </a:cubicBezTo>
                  <a:cubicBezTo>
                    <a:pt x="266" y="9"/>
                    <a:pt x="238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8"/>
            <p:cNvSpPr/>
            <p:nvPr/>
          </p:nvSpPr>
          <p:spPr>
            <a:xfrm>
              <a:off x="5123700" y="3716700"/>
              <a:ext cx="101425" cy="43100"/>
            </a:xfrm>
            <a:custGeom>
              <a:avLst/>
              <a:gdLst/>
              <a:ahLst/>
              <a:cxnLst/>
              <a:rect l="l" t="t" r="r" b="b"/>
              <a:pathLst>
                <a:path w="4057" h="1724" extrusionOk="0">
                  <a:moveTo>
                    <a:pt x="212" y="0"/>
                  </a:moveTo>
                  <a:cubicBezTo>
                    <a:pt x="99" y="0"/>
                    <a:pt x="1" y="158"/>
                    <a:pt x="131" y="245"/>
                  </a:cubicBezTo>
                  <a:cubicBezTo>
                    <a:pt x="1287" y="1024"/>
                    <a:pt x="2605" y="1535"/>
                    <a:pt x="4002" y="1723"/>
                  </a:cubicBezTo>
                  <a:cubicBezTo>
                    <a:pt x="4002" y="1616"/>
                    <a:pt x="4029" y="1535"/>
                    <a:pt x="4056" y="1454"/>
                  </a:cubicBezTo>
                  <a:cubicBezTo>
                    <a:pt x="2712" y="1266"/>
                    <a:pt x="1422" y="782"/>
                    <a:pt x="293" y="29"/>
                  </a:cubicBezTo>
                  <a:cubicBezTo>
                    <a:pt x="267" y="9"/>
                    <a:pt x="23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8"/>
            <p:cNvSpPr/>
            <p:nvPr/>
          </p:nvSpPr>
          <p:spPr>
            <a:xfrm>
              <a:off x="5166050" y="3688475"/>
              <a:ext cx="101400" cy="43075"/>
            </a:xfrm>
            <a:custGeom>
              <a:avLst/>
              <a:gdLst/>
              <a:ahLst/>
              <a:cxnLst/>
              <a:rect l="l" t="t" r="r" b="b"/>
              <a:pathLst>
                <a:path w="4056" h="1723" extrusionOk="0">
                  <a:moveTo>
                    <a:pt x="212" y="0"/>
                  </a:moveTo>
                  <a:cubicBezTo>
                    <a:pt x="99" y="0"/>
                    <a:pt x="0" y="157"/>
                    <a:pt x="131" y="244"/>
                  </a:cubicBezTo>
                  <a:cubicBezTo>
                    <a:pt x="1287" y="997"/>
                    <a:pt x="2604" y="1508"/>
                    <a:pt x="3975" y="1723"/>
                  </a:cubicBezTo>
                  <a:cubicBezTo>
                    <a:pt x="4002" y="1615"/>
                    <a:pt x="4029" y="1535"/>
                    <a:pt x="4056" y="1454"/>
                  </a:cubicBezTo>
                  <a:cubicBezTo>
                    <a:pt x="2712" y="1266"/>
                    <a:pt x="1421" y="782"/>
                    <a:pt x="292" y="29"/>
                  </a:cubicBezTo>
                  <a:cubicBezTo>
                    <a:pt x="267" y="9"/>
                    <a:pt x="239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8"/>
            <p:cNvSpPr/>
            <p:nvPr/>
          </p:nvSpPr>
          <p:spPr>
            <a:xfrm>
              <a:off x="5203675" y="3657550"/>
              <a:ext cx="101425" cy="42425"/>
            </a:xfrm>
            <a:custGeom>
              <a:avLst/>
              <a:gdLst/>
              <a:ahLst/>
              <a:cxnLst/>
              <a:rect l="l" t="t" r="r" b="b"/>
              <a:pathLst>
                <a:path w="4057" h="1697" extrusionOk="0">
                  <a:moveTo>
                    <a:pt x="213" y="0"/>
                  </a:moveTo>
                  <a:cubicBezTo>
                    <a:pt x="99" y="0"/>
                    <a:pt x="1" y="158"/>
                    <a:pt x="131" y="245"/>
                  </a:cubicBezTo>
                  <a:cubicBezTo>
                    <a:pt x="1287" y="997"/>
                    <a:pt x="2605" y="1508"/>
                    <a:pt x="3976" y="1696"/>
                  </a:cubicBezTo>
                  <a:cubicBezTo>
                    <a:pt x="4030" y="1616"/>
                    <a:pt x="4030" y="1535"/>
                    <a:pt x="4056" y="1454"/>
                  </a:cubicBezTo>
                  <a:cubicBezTo>
                    <a:pt x="2712" y="1266"/>
                    <a:pt x="1422" y="782"/>
                    <a:pt x="293" y="30"/>
                  </a:cubicBezTo>
                  <a:cubicBezTo>
                    <a:pt x="267" y="9"/>
                    <a:pt x="239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8"/>
            <p:cNvSpPr/>
            <p:nvPr/>
          </p:nvSpPr>
          <p:spPr>
            <a:xfrm>
              <a:off x="5240525" y="3624625"/>
              <a:ext cx="100875" cy="42425"/>
            </a:xfrm>
            <a:custGeom>
              <a:avLst/>
              <a:gdLst/>
              <a:ahLst/>
              <a:cxnLst/>
              <a:rect l="l" t="t" r="r" b="b"/>
              <a:pathLst>
                <a:path w="4035" h="1697" extrusionOk="0">
                  <a:moveTo>
                    <a:pt x="207" y="0"/>
                  </a:moveTo>
                  <a:cubicBezTo>
                    <a:pt x="85" y="0"/>
                    <a:pt x="0" y="157"/>
                    <a:pt x="109" y="244"/>
                  </a:cubicBezTo>
                  <a:cubicBezTo>
                    <a:pt x="1265" y="997"/>
                    <a:pt x="2609" y="1508"/>
                    <a:pt x="3980" y="1696"/>
                  </a:cubicBezTo>
                  <a:cubicBezTo>
                    <a:pt x="4007" y="1642"/>
                    <a:pt x="4034" y="1535"/>
                    <a:pt x="4034" y="1454"/>
                  </a:cubicBezTo>
                  <a:cubicBezTo>
                    <a:pt x="2690" y="1266"/>
                    <a:pt x="1426" y="782"/>
                    <a:pt x="297" y="29"/>
                  </a:cubicBezTo>
                  <a:cubicBezTo>
                    <a:pt x="267" y="9"/>
                    <a:pt x="236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8"/>
            <p:cNvSpPr/>
            <p:nvPr/>
          </p:nvSpPr>
          <p:spPr>
            <a:xfrm>
              <a:off x="5286225" y="3589675"/>
              <a:ext cx="100875" cy="43100"/>
            </a:xfrm>
            <a:custGeom>
              <a:avLst/>
              <a:gdLst/>
              <a:ahLst/>
              <a:cxnLst/>
              <a:rect l="l" t="t" r="r" b="b"/>
              <a:pathLst>
                <a:path w="4035" h="1724" extrusionOk="0">
                  <a:moveTo>
                    <a:pt x="217" y="0"/>
                  </a:moveTo>
                  <a:cubicBezTo>
                    <a:pt x="103" y="0"/>
                    <a:pt x="0" y="157"/>
                    <a:pt x="109" y="244"/>
                  </a:cubicBezTo>
                  <a:cubicBezTo>
                    <a:pt x="1265" y="1024"/>
                    <a:pt x="2609" y="1508"/>
                    <a:pt x="3981" y="1723"/>
                  </a:cubicBezTo>
                  <a:lnTo>
                    <a:pt x="4034" y="1454"/>
                  </a:lnTo>
                  <a:cubicBezTo>
                    <a:pt x="2717" y="1266"/>
                    <a:pt x="1427" y="782"/>
                    <a:pt x="297" y="29"/>
                  </a:cubicBezTo>
                  <a:cubicBezTo>
                    <a:pt x="272" y="9"/>
                    <a:pt x="244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8"/>
            <p:cNvSpPr/>
            <p:nvPr/>
          </p:nvSpPr>
          <p:spPr>
            <a:xfrm>
              <a:off x="5227950" y="3824825"/>
              <a:ext cx="101350" cy="42500"/>
            </a:xfrm>
            <a:custGeom>
              <a:avLst/>
              <a:gdLst/>
              <a:ahLst/>
              <a:cxnLst/>
              <a:rect l="l" t="t" r="r" b="b"/>
              <a:pathLst>
                <a:path w="4054" h="1700" extrusionOk="0">
                  <a:moveTo>
                    <a:pt x="202" y="1"/>
                  </a:moveTo>
                  <a:cubicBezTo>
                    <a:pt x="92" y="1"/>
                    <a:pt x="1" y="136"/>
                    <a:pt x="128" y="221"/>
                  </a:cubicBezTo>
                  <a:cubicBezTo>
                    <a:pt x="1284" y="1001"/>
                    <a:pt x="2602" y="1511"/>
                    <a:pt x="4000" y="1700"/>
                  </a:cubicBezTo>
                  <a:cubicBezTo>
                    <a:pt x="4026" y="1619"/>
                    <a:pt x="4026" y="1538"/>
                    <a:pt x="4053" y="1431"/>
                  </a:cubicBezTo>
                  <a:cubicBezTo>
                    <a:pt x="2709" y="1243"/>
                    <a:pt x="1419" y="759"/>
                    <a:pt x="290" y="33"/>
                  </a:cubicBezTo>
                  <a:cubicBezTo>
                    <a:pt x="261" y="10"/>
                    <a:pt x="231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8"/>
            <p:cNvSpPr/>
            <p:nvPr/>
          </p:nvSpPr>
          <p:spPr>
            <a:xfrm>
              <a:off x="5293750" y="3803375"/>
              <a:ext cx="101400" cy="42450"/>
            </a:xfrm>
            <a:custGeom>
              <a:avLst/>
              <a:gdLst/>
              <a:ahLst/>
              <a:cxnLst/>
              <a:rect l="l" t="t" r="r" b="b"/>
              <a:pathLst>
                <a:path w="4056" h="1698" extrusionOk="0">
                  <a:moveTo>
                    <a:pt x="211" y="1"/>
                  </a:moveTo>
                  <a:cubicBezTo>
                    <a:pt x="98" y="1"/>
                    <a:pt x="1" y="154"/>
                    <a:pt x="131" y="219"/>
                  </a:cubicBezTo>
                  <a:cubicBezTo>
                    <a:pt x="1287" y="998"/>
                    <a:pt x="2604" y="1509"/>
                    <a:pt x="4002" y="1697"/>
                  </a:cubicBezTo>
                  <a:lnTo>
                    <a:pt x="4056" y="1428"/>
                  </a:lnTo>
                  <a:cubicBezTo>
                    <a:pt x="2712" y="1267"/>
                    <a:pt x="1421" y="783"/>
                    <a:pt x="292" y="30"/>
                  </a:cubicBezTo>
                  <a:cubicBezTo>
                    <a:pt x="266" y="10"/>
                    <a:pt x="238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8"/>
            <p:cNvSpPr/>
            <p:nvPr/>
          </p:nvSpPr>
          <p:spPr>
            <a:xfrm>
              <a:off x="5347400" y="3779875"/>
              <a:ext cx="100850" cy="42425"/>
            </a:xfrm>
            <a:custGeom>
              <a:avLst/>
              <a:gdLst/>
              <a:ahLst/>
              <a:cxnLst/>
              <a:rect l="l" t="t" r="r" b="b"/>
              <a:pathLst>
                <a:path w="4034" h="1697" extrusionOk="0">
                  <a:moveTo>
                    <a:pt x="206" y="0"/>
                  </a:moveTo>
                  <a:cubicBezTo>
                    <a:pt x="84" y="0"/>
                    <a:pt x="0" y="153"/>
                    <a:pt x="109" y="218"/>
                  </a:cubicBezTo>
                  <a:cubicBezTo>
                    <a:pt x="1265" y="997"/>
                    <a:pt x="2582" y="1508"/>
                    <a:pt x="3980" y="1696"/>
                  </a:cubicBezTo>
                  <a:lnTo>
                    <a:pt x="4034" y="1427"/>
                  </a:lnTo>
                  <a:cubicBezTo>
                    <a:pt x="2690" y="1239"/>
                    <a:pt x="1426" y="755"/>
                    <a:pt x="297" y="30"/>
                  </a:cubicBezTo>
                  <a:cubicBezTo>
                    <a:pt x="266" y="9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8"/>
            <p:cNvSpPr/>
            <p:nvPr/>
          </p:nvSpPr>
          <p:spPr>
            <a:xfrm>
              <a:off x="5400500" y="3744250"/>
              <a:ext cx="101525" cy="42425"/>
            </a:xfrm>
            <a:custGeom>
              <a:avLst/>
              <a:gdLst/>
              <a:ahLst/>
              <a:cxnLst/>
              <a:rect l="l" t="t" r="r" b="b"/>
              <a:pathLst>
                <a:path w="4061" h="1697" extrusionOk="0">
                  <a:moveTo>
                    <a:pt x="205" y="0"/>
                  </a:moveTo>
                  <a:cubicBezTo>
                    <a:pt x="84" y="0"/>
                    <a:pt x="0" y="153"/>
                    <a:pt x="109" y="218"/>
                  </a:cubicBezTo>
                  <a:cubicBezTo>
                    <a:pt x="1265" y="997"/>
                    <a:pt x="2609" y="1508"/>
                    <a:pt x="3980" y="1696"/>
                  </a:cubicBezTo>
                  <a:cubicBezTo>
                    <a:pt x="4007" y="1616"/>
                    <a:pt x="4034" y="1535"/>
                    <a:pt x="4060" y="1428"/>
                  </a:cubicBezTo>
                  <a:cubicBezTo>
                    <a:pt x="2689" y="1239"/>
                    <a:pt x="1426" y="756"/>
                    <a:pt x="297" y="30"/>
                  </a:cubicBezTo>
                  <a:cubicBezTo>
                    <a:pt x="266" y="9"/>
                    <a:pt x="234" y="0"/>
                    <a:pt x="20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8"/>
            <p:cNvSpPr/>
            <p:nvPr/>
          </p:nvSpPr>
          <p:spPr>
            <a:xfrm>
              <a:off x="5459625" y="3704600"/>
              <a:ext cx="100875" cy="42425"/>
            </a:xfrm>
            <a:custGeom>
              <a:avLst/>
              <a:gdLst/>
              <a:ahLst/>
              <a:cxnLst/>
              <a:rect l="l" t="t" r="r" b="b"/>
              <a:pathLst>
                <a:path w="4035" h="1697" extrusionOk="0">
                  <a:moveTo>
                    <a:pt x="206" y="0"/>
                  </a:moveTo>
                  <a:cubicBezTo>
                    <a:pt x="85" y="0"/>
                    <a:pt x="1" y="153"/>
                    <a:pt x="109" y="218"/>
                  </a:cubicBezTo>
                  <a:cubicBezTo>
                    <a:pt x="1292" y="997"/>
                    <a:pt x="2610" y="1508"/>
                    <a:pt x="3981" y="1696"/>
                  </a:cubicBezTo>
                  <a:cubicBezTo>
                    <a:pt x="4007" y="1616"/>
                    <a:pt x="4034" y="1535"/>
                    <a:pt x="4034" y="1454"/>
                  </a:cubicBezTo>
                  <a:cubicBezTo>
                    <a:pt x="2717" y="1266"/>
                    <a:pt x="1427" y="782"/>
                    <a:pt x="298" y="30"/>
                  </a:cubicBezTo>
                  <a:cubicBezTo>
                    <a:pt x="266" y="9"/>
                    <a:pt x="235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8"/>
            <p:cNvSpPr/>
            <p:nvPr/>
          </p:nvSpPr>
          <p:spPr>
            <a:xfrm>
              <a:off x="5509275" y="3663175"/>
              <a:ext cx="101625" cy="42850"/>
            </a:xfrm>
            <a:custGeom>
              <a:avLst/>
              <a:gdLst/>
              <a:ahLst/>
              <a:cxnLst/>
              <a:rect l="l" t="t" r="r" b="b"/>
              <a:pathLst>
                <a:path w="4065" h="1714" extrusionOk="0">
                  <a:moveTo>
                    <a:pt x="230" y="0"/>
                  </a:moveTo>
                  <a:cubicBezTo>
                    <a:pt x="112" y="0"/>
                    <a:pt x="1" y="145"/>
                    <a:pt x="113" y="235"/>
                  </a:cubicBezTo>
                  <a:cubicBezTo>
                    <a:pt x="1296" y="1014"/>
                    <a:pt x="2613" y="1525"/>
                    <a:pt x="3984" y="1713"/>
                  </a:cubicBezTo>
                  <a:cubicBezTo>
                    <a:pt x="4011" y="1633"/>
                    <a:pt x="4038" y="1525"/>
                    <a:pt x="4065" y="1445"/>
                  </a:cubicBezTo>
                  <a:cubicBezTo>
                    <a:pt x="2720" y="1256"/>
                    <a:pt x="1430" y="772"/>
                    <a:pt x="301" y="20"/>
                  </a:cubicBezTo>
                  <a:cubicBezTo>
                    <a:pt x="278" y="6"/>
                    <a:pt x="254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8"/>
            <p:cNvSpPr/>
            <p:nvPr/>
          </p:nvSpPr>
          <p:spPr>
            <a:xfrm>
              <a:off x="5559100" y="3620575"/>
              <a:ext cx="101550" cy="42425"/>
            </a:xfrm>
            <a:custGeom>
              <a:avLst/>
              <a:gdLst/>
              <a:ahLst/>
              <a:cxnLst/>
              <a:rect l="l" t="t" r="r" b="b"/>
              <a:pathLst>
                <a:path w="4062" h="1697" extrusionOk="0">
                  <a:moveTo>
                    <a:pt x="216" y="1"/>
                  </a:moveTo>
                  <a:cubicBezTo>
                    <a:pt x="102" y="1"/>
                    <a:pt x="1" y="153"/>
                    <a:pt x="109" y="218"/>
                  </a:cubicBezTo>
                  <a:cubicBezTo>
                    <a:pt x="1292" y="998"/>
                    <a:pt x="2609" y="1509"/>
                    <a:pt x="3980" y="1697"/>
                  </a:cubicBezTo>
                  <a:cubicBezTo>
                    <a:pt x="4007" y="1616"/>
                    <a:pt x="4034" y="1536"/>
                    <a:pt x="4061" y="1428"/>
                  </a:cubicBezTo>
                  <a:cubicBezTo>
                    <a:pt x="2717" y="1240"/>
                    <a:pt x="1426" y="756"/>
                    <a:pt x="297" y="30"/>
                  </a:cubicBezTo>
                  <a:cubicBezTo>
                    <a:pt x="271" y="9"/>
                    <a:pt x="243" y="1"/>
                    <a:pt x="2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8"/>
            <p:cNvSpPr/>
            <p:nvPr/>
          </p:nvSpPr>
          <p:spPr>
            <a:xfrm>
              <a:off x="5488450" y="3905800"/>
              <a:ext cx="101625" cy="42850"/>
            </a:xfrm>
            <a:custGeom>
              <a:avLst/>
              <a:gdLst/>
              <a:ahLst/>
              <a:cxnLst/>
              <a:rect l="l" t="t" r="r" b="b"/>
              <a:pathLst>
                <a:path w="4065" h="1714" extrusionOk="0">
                  <a:moveTo>
                    <a:pt x="220" y="0"/>
                  </a:moveTo>
                  <a:cubicBezTo>
                    <a:pt x="93" y="0"/>
                    <a:pt x="1" y="145"/>
                    <a:pt x="112" y="235"/>
                  </a:cubicBezTo>
                  <a:cubicBezTo>
                    <a:pt x="1268" y="1015"/>
                    <a:pt x="2613" y="1525"/>
                    <a:pt x="3984" y="1713"/>
                  </a:cubicBezTo>
                  <a:cubicBezTo>
                    <a:pt x="4011" y="1633"/>
                    <a:pt x="4064" y="1525"/>
                    <a:pt x="4064" y="1445"/>
                  </a:cubicBezTo>
                  <a:cubicBezTo>
                    <a:pt x="2720" y="1256"/>
                    <a:pt x="1430" y="773"/>
                    <a:pt x="301" y="20"/>
                  </a:cubicBezTo>
                  <a:cubicBezTo>
                    <a:pt x="273" y="6"/>
                    <a:pt x="246" y="0"/>
                    <a:pt x="22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8"/>
            <p:cNvSpPr/>
            <p:nvPr/>
          </p:nvSpPr>
          <p:spPr>
            <a:xfrm>
              <a:off x="5555725" y="3872625"/>
              <a:ext cx="101550" cy="43100"/>
            </a:xfrm>
            <a:custGeom>
              <a:avLst/>
              <a:gdLst/>
              <a:ahLst/>
              <a:cxnLst/>
              <a:rect l="l" t="t" r="r" b="b"/>
              <a:pathLst>
                <a:path w="4062" h="1724" extrusionOk="0">
                  <a:moveTo>
                    <a:pt x="208" y="0"/>
                  </a:moveTo>
                  <a:cubicBezTo>
                    <a:pt x="86" y="0"/>
                    <a:pt x="1" y="158"/>
                    <a:pt x="110" y="245"/>
                  </a:cubicBezTo>
                  <a:cubicBezTo>
                    <a:pt x="1266" y="1024"/>
                    <a:pt x="2610" y="1508"/>
                    <a:pt x="3981" y="1723"/>
                  </a:cubicBezTo>
                  <a:lnTo>
                    <a:pt x="4062" y="1454"/>
                  </a:lnTo>
                  <a:cubicBezTo>
                    <a:pt x="2717" y="1266"/>
                    <a:pt x="1427" y="782"/>
                    <a:pt x="298" y="29"/>
                  </a:cubicBezTo>
                  <a:cubicBezTo>
                    <a:pt x="267" y="9"/>
                    <a:pt x="236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8"/>
            <p:cNvSpPr/>
            <p:nvPr/>
          </p:nvSpPr>
          <p:spPr>
            <a:xfrm>
              <a:off x="5592700" y="3834300"/>
              <a:ext cx="100875" cy="43100"/>
            </a:xfrm>
            <a:custGeom>
              <a:avLst/>
              <a:gdLst/>
              <a:ahLst/>
              <a:cxnLst/>
              <a:rect l="l" t="t" r="r" b="b"/>
              <a:pathLst>
                <a:path w="4035" h="1724" extrusionOk="0">
                  <a:moveTo>
                    <a:pt x="193" y="1"/>
                  </a:moveTo>
                  <a:cubicBezTo>
                    <a:pt x="85" y="1"/>
                    <a:pt x="1" y="158"/>
                    <a:pt x="109" y="245"/>
                  </a:cubicBezTo>
                  <a:cubicBezTo>
                    <a:pt x="1265" y="1025"/>
                    <a:pt x="2583" y="1536"/>
                    <a:pt x="3981" y="1724"/>
                  </a:cubicBezTo>
                  <a:cubicBezTo>
                    <a:pt x="4008" y="1616"/>
                    <a:pt x="4034" y="1536"/>
                    <a:pt x="4034" y="1455"/>
                  </a:cubicBezTo>
                  <a:cubicBezTo>
                    <a:pt x="2690" y="1267"/>
                    <a:pt x="1427" y="783"/>
                    <a:pt x="271" y="30"/>
                  </a:cubicBezTo>
                  <a:cubicBezTo>
                    <a:pt x="245" y="10"/>
                    <a:pt x="218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8"/>
            <p:cNvSpPr/>
            <p:nvPr/>
          </p:nvSpPr>
          <p:spPr>
            <a:xfrm>
              <a:off x="5627025" y="3797575"/>
              <a:ext cx="101500" cy="42875"/>
            </a:xfrm>
            <a:custGeom>
              <a:avLst/>
              <a:gdLst/>
              <a:ahLst/>
              <a:cxnLst/>
              <a:rect l="l" t="t" r="r" b="b"/>
              <a:pathLst>
                <a:path w="4060" h="1715" extrusionOk="0">
                  <a:moveTo>
                    <a:pt x="225" y="1"/>
                  </a:moveTo>
                  <a:cubicBezTo>
                    <a:pt x="108" y="1"/>
                    <a:pt x="0" y="146"/>
                    <a:pt x="134" y="236"/>
                  </a:cubicBezTo>
                  <a:cubicBezTo>
                    <a:pt x="1290" y="1015"/>
                    <a:pt x="2608" y="1526"/>
                    <a:pt x="4006" y="1714"/>
                  </a:cubicBezTo>
                  <a:cubicBezTo>
                    <a:pt x="4032" y="1634"/>
                    <a:pt x="4032" y="1526"/>
                    <a:pt x="4059" y="1445"/>
                  </a:cubicBezTo>
                  <a:cubicBezTo>
                    <a:pt x="2715" y="1257"/>
                    <a:pt x="1425" y="773"/>
                    <a:pt x="296" y="20"/>
                  </a:cubicBezTo>
                  <a:cubicBezTo>
                    <a:pt x="273" y="7"/>
                    <a:pt x="249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8"/>
            <p:cNvSpPr/>
            <p:nvPr/>
          </p:nvSpPr>
          <p:spPr>
            <a:xfrm>
              <a:off x="5666550" y="3747175"/>
              <a:ext cx="101625" cy="42850"/>
            </a:xfrm>
            <a:custGeom>
              <a:avLst/>
              <a:gdLst/>
              <a:ahLst/>
              <a:cxnLst/>
              <a:rect l="l" t="t" r="r" b="b"/>
              <a:pathLst>
                <a:path w="4065" h="1714" extrusionOk="0">
                  <a:moveTo>
                    <a:pt x="221" y="1"/>
                  </a:moveTo>
                  <a:cubicBezTo>
                    <a:pt x="94" y="1"/>
                    <a:pt x="1" y="146"/>
                    <a:pt x="113" y="235"/>
                  </a:cubicBezTo>
                  <a:cubicBezTo>
                    <a:pt x="1269" y="1015"/>
                    <a:pt x="2586" y="1526"/>
                    <a:pt x="3984" y="1714"/>
                  </a:cubicBezTo>
                  <a:cubicBezTo>
                    <a:pt x="4011" y="1633"/>
                    <a:pt x="4038" y="1553"/>
                    <a:pt x="4065" y="1445"/>
                  </a:cubicBezTo>
                  <a:cubicBezTo>
                    <a:pt x="2720" y="1257"/>
                    <a:pt x="1430" y="773"/>
                    <a:pt x="301" y="20"/>
                  </a:cubicBezTo>
                  <a:cubicBezTo>
                    <a:pt x="274" y="7"/>
                    <a:pt x="246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8"/>
            <p:cNvSpPr/>
            <p:nvPr/>
          </p:nvSpPr>
          <p:spPr>
            <a:xfrm>
              <a:off x="5327900" y="3554725"/>
              <a:ext cx="100875" cy="43100"/>
            </a:xfrm>
            <a:custGeom>
              <a:avLst/>
              <a:gdLst/>
              <a:ahLst/>
              <a:cxnLst/>
              <a:rect l="l" t="t" r="r" b="b"/>
              <a:pathLst>
                <a:path w="4035" h="1724" extrusionOk="0">
                  <a:moveTo>
                    <a:pt x="207" y="0"/>
                  </a:moveTo>
                  <a:cubicBezTo>
                    <a:pt x="85" y="0"/>
                    <a:pt x="0" y="157"/>
                    <a:pt x="109" y="244"/>
                  </a:cubicBezTo>
                  <a:cubicBezTo>
                    <a:pt x="1265" y="1024"/>
                    <a:pt x="2582" y="1508"/>
                    <a:pt x="3980" y="1723"/>
                  </a:cubicBezTo>
                  <a:lnTo>
                    <a:pt x="4034" y="1454"/>
                  </a:lnTo>
                  <a:cubicBezTo>
                    <a:pt x="2690" y="1266"/>
                    <a:pt x="1426" y="782"/>
                    <a:pt x="297" y="29"/>
                  </a:cubicBezTo>
                  <a:cubicBezTo>
                    <a:pt x="266" y="9"/>
                    <a:pt x="236" y="0"/>
                    <a:pt x="20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8"/>
            <p:cNvSpPr/>
            <p:nvPr/>
          </p:nvSpPr>
          <p:spPr>
            <a:xfrm>
              <a:off x="4675325" y="2247200"/>
              <a:ext cx="19500" cy="121050"/>
            </a:xfrm>
            <a:custGeom>
              <a:avLst/>
              <a:gdLst/>
              <a:ahLst/>
              <a:cxnLst/>
              <a:rect l="l" t="t" r="r" b="b"/>
              <a:pathLst>
                <a:path w="780" h="4842" extrusionOk="0">
                  <a:moveTo>
                    <a:pt x="645" y="1"/>
                  </a:moveTo>
                  <a:cubicBezTo>
                    <a:pt x="578" y="1"/>
                    <a:pt x="511" y="41"/>
                    <a:pt x="511" y="122"/>
                  </a:cubicBezTo>
                  <a:cubicBezTo>
                    <a:pt x="350" y="1681"/>
                    <a:pt x="0" y="3187"/>
                    <a:pt x="377" y="4746"/>
                  </a:cubicBezTo>
                  <a:cubicBezTo>
                    <a:pt x="387" y="4811"/>
                    <a:pt x="438" y="4841"/>
                    <a:pt x="491" y="4841"/>
                  </a:cubicBezTo>
                  <a:cubicBezTo>
                    <a:pt x="569" y="4841"/>
                    <a:pt x="650" y="4777"/>
                    <a:pt x="618" y="4665"/>
                  </a:cubicBezTo>
                  <a:cubicBezTo>
                    <a:pt x="296" y="3160"/>
                    <a:pt x="618" y="1654"/>
                    <a:pt x="780" y="122"/>
                  </a:cubicBezTo>
                  <a:cubicBezTo>
                    <a:pt x="780" y="41"/>
                    <a:pt x="713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8"/>
            <p:cNvSpPr/>
            <p:nvPr/>
          </p:nvSpPr>
          <p:spPr>
            <a:xfrm>
              <a:off x="4710275" y="2322475"/>
              <a:ext cx="19500" cy="121375"/>
            </a:xfrm>
            <a:custGeom>
              <a:avLst/>
              <a:gdLst/>
              <a:ahLst/>
              <a:cxnLst/>
              <a:rect l="l" t="t" r="r" b="b"/>
              <a:pathLst>
                <a:path w="780" h="4855" extrusionOk="0">
                  <a:moveTo>
                    <a:pt x="645" y="1"/>
                  </a:moveTo>
                  <a:cubicBezTo>
                    <a:pt x="578" y="1"/>
                    <a:pt x="511" y="41"/>
                    <a:pt x="511" y="122"/>
                  </a:cubicBezTo>
                  <a:cubicBezTo>
                    <a:pt x="350" y="1681"/>
                    <a:pt x="0" y="3214"/>
                    <a:pt x="376" y="4746"/>
                  </a:cubicBezTo>
                  <a:cubicBezTo>
                    <a:pt x="387" y="4823"/>
                    <a:pt x="439" y="4855"/>
                    <a:pt x="492" y="4855"/>
                  </a:cubicBezTo>
                  <a:cubicBezTo>
                    <a:pt x="569" y="4855"/>
                    <a:pt x="650" y="4788"/>
                    <a:pt x="618" y="4692"/>
                  </a:cubicBezTo>
                  <a:cubicBezTo>
                    <a:pt x="269" y="3160"/>
                    <a:pt x="618" y="1654"/>
                    <a:pt x="780" y="122"/>
                  </a:cubicBezTo>
                  <a:cubicBezTo>
                    <a:pt x="780" y="41"/>
                    <a:pt x="713" y="1"/>
                    <a:pt x="6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8"/>
            <p:cNvSpPr/>
            <p:nvPr/>
          </p:nvSpPr>
          <p:spPr>
            <a:xfrm>
              <a:off x="4393025" y="2231750"/>
              <a:ext cx="19525" cy="121325"/>
            </a:xfrm>
            <a:custGeom>
              <a:avLst/>
              <a:gdLst/>
              <a:ahLst/>
              <a:cxnLst/>
              <a:rect l="l" t="t" r="r" b="b"/>
              <a:pathLst>
                <a:path w="781" h="4853" extrusionOk="0">
                  <a:moveTo>
                    <a:pt x="643" y="1"/>
                  </a:moveTo>
                  <a:cubicBezTo>
                    <a:pt x="572" y="1"/>
                    <a:pt x="498" y="41"/>
                    <a:pt x="485" y="122"/>
                  </a:cubicBezTo>
                  <a:cubicBezTo>
                    <a:pt x="350" y="1681"/>
                    <a:pt x="1" y="3213"/>
                    <a:pt x="377" y="4746"/>
                  </a:cubicBezTo>
                  <a:cubicBezTo>
                    <a:pt x="388" y="4820"/>
                    <a:pt x="437" y="4853"/>
                    <a:pt x="488" y="4853"/>
                  </a:cubicBezTo>
                  <a:cubicBezTo>
                    <a:pt x="567" y="4853"/>
                    <a:pt x="652" y="4778"/>
                    <a:pt x="619" y="4665"/>
                  </a:cubicBezTo>
                  <a:cubicBezTo>
                    <a:pt x="270" y="3159"/>
                    <a:pt x="619" y="1654"/>
                    <a:pt x="781" y="122"/>
                  </a:cubicBezTo>
                  <a:cubicBezTo>
                    <a:pt x="781" y="41"/>
                    <a:pt x="713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8"/>
            <p:cNvSpPr/>
            <p:nvPr/>
          </p:nvSpPr>
          <p:spPr>
            <a:xfrm>
              <a:off x="4431350" y="2312400"/>
              <a:ext cx="19850" cy="121050"/>
            </a:xfrm>
            <a:custGeom>
              <a:avLst/>
              <a:gdLst/>
              <a:ahLst/>
              <a:cxnLst/>
              <a:rect l="l" t="t" r="r" b="b"/>
              <a:pathLst>
                <a:path w="794" h="4842" extrusionOk="0">
                  <a:moveTo>
                    <a:pt x="656" y="1"/>
                  </a:moveTo>
                  <a:cubicBezTo>
                    <a:pt x="585" y="1"/>
                    <a:pt x="511" y="41"/>
                    <a:pt x="511" y="122"/>
                  </a:cubicBezTo>
                  <a:cubicBezTo>
                    <a:pt x="350" y="1681"/>
                    <a:pt x="0" y="3186"/>
                    <a:pt x="377" y="4746"/>
                  </a:cubicBezTo>
                  <a:cubicBezTo>
                    <a:pt x="388" y="4811"/>
                    <a:pt x="438" y="4841"/>
                    <a:pt x="493" y="4841"/>
                  </a:cubicBezTo>
                  <a:cubicBezTo>
                    <a:pt x="573" y="4841"/>
                    <a:pt x="661" y="4777"/>
                    <a:pt x="645" y="4665"/>
                  </a:cubicBezTo>
                  <a:cubicBezTo>
                    <a:pt x="269" y="3160"/>
                    <a:pt x="645" y="1654"/>
                    <a:pt x="780" y="122"/>
                  </a:cubicBezTo>
                  <a:cubicBezTo>
                    <a:pt x="793" y="41"/>
                    <a:pt x="726" y="1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8"/>
            <p:cNvSpPr/>
            <p:nvPr/>
          </p:nvSpPr>
          <p:spPr>
            <a:xfrm>
              <a:off x="4473025" y="2383150"/>
              <a:ext cx="19850" cy="121200"/>
            </a:xfrm>
            <a:custGeom>
              <a:avLst/>
              <a:gdLst/>
              <a:ahLst/>
              <a:cxnLst/>
              <a:rect l="l" t="t" r="r" b="b"/>
              <a:pathLst>
                <a:path w="794" h="4848" extrusionOk="0">
                  <a:moveTo>
                    <a:pt x="665" y="0"/>
                  </a:moveTo>
                  <a:cubicBezTo>
                    <a:pt x="598" y="0"/>
                    <a:pt x="524" y="47"/>
                    <a:pt x="511" y="141"/>
                  </a:cubicBezTo>
                  <a:cubicBezTo>
                    <a:pt x="350" y="1674"/>
                    <a:pt x="0" y="3206"/>
                    <a:pt x="376" y="4738"/>
                  </a:cubicBezTo>
                  <a:cubicBezTo>
                    <a:pt x="398" y="4815"/>
                    <a:pt x="452" y="4847"/>
                    <a:pt x="505" y="4847"/>
                  </a:cubicBezTo>
                  <a:cubicBezTo>
                    <a:pt x="583" y="4847"/>
                    <a:pt x="661" y="4780"/>
                    <a:pt x="645" y="4685"/>
                  </a:cubicBezTo>
                  <a:cubicBezTo>
                    <a:pt x="269" y="3152"/>
                    <a:pt x="645" y="1647"/>
                    <a:pt x="780" y="141"/>
                  </a:cubicBezTo>
                  <a:cubicBezTo>
                    <a:pt x="793" y="47"/>
                    <a:pt x="733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8"/>
            <p:cNvSpPr/>
            <p:nvPr/>
          </p:nvSpPr>
          <p:spPr>
            <a:xfrm>
              <a:off x="4527450" y="2434725"/>
              <a:ext cx="19525" cy="121050"/>
            </a:xfrm>
            <a:custGeom>
              <a:avLst/>
              <a:gdLst/>
              <a:ahLst/>
              <a:cxnLst/>
              <a:rect l="l" t="t" r="r" b="b"/>
              <a:pathLst>
                <a:path w="781" h="4842" extrusionOk="0">
                  <a:moveTo>
                    <a:pt x="646" y="1"/>
                  </a:moveTo>
                  <a:cubicBezTo>
                    <a:pt x="579" y="1"/>
                    <a:pt x="511" y="41"/>
                    <a:pt x="511" y="122"/>
                  </a:cubicBezTo>
                  <a:cubicBezTo>
                    <a:pt x="350" y="1681"/>
                    <a:pt x="1" y="3213"/>
                    <a:pt x="377" y="4746"/>
                  </a:cubicBezTo>
                  <a:cubicBezTo>
                    <a:pt x="388" y="4811"/>
                    <a:pt x="439" y="4841"/>
                    <a:pt x="492" y="4841"/>
                  </a:cubicBezTo>
                  <a:cubicBezTo>
                    <a:pt x="569" y="4841"/>
                    <a:pt x="651" y="4777"/>
                    <a:pt x="619" y="4665"/>
                  </a:cubicBezTo>
                  <a:cubicBezTo>
                    <a:pt x="270" y="3159"/>
                    <a:pt x="619" y="1654"/>
                    <a:pt x="780" y="122"/>
                  </a:cubicBezTo>
                  <a:cubicBezTo>
                    <a:pt x="780" y="41"/>
                    <a:pt x="713" y="1"/>
                    <a:pt x="64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8"/>
            <p:cNvSpPr/>
            <p:nvPr/>
          </p:nvSpPr>
          <p:spPr>
            <a:xfrm>
              <a:off x="4580550" y="2483950"/>
              <a:ext cx="18850" cy="121350"/>
            </a:xfrm>
            <a:custGeom>
              <a:avLst/>
              <a:gdLst/>
              <a:ahLst/>
              <a:cxnLst/>
              <a:rect l="l" t="t" r="r" b="b"/>
              <a:pathLst>
                <a:path w="754" h="4854" extrusionOk="0">
                  <a:moveTo>
                    <a:pt x="629" y="1"/>
                  </a:moveTo>
                  <a:cubicBezTo>
                    <a:pt x="565" y="1"/>
                    <a:pt x="498" y="48"/>
                    <a:pt x="484" y="142"/>
                  </a:cubicBezTo>
                  <a:cubicBezTo>
                    <a:pt x="323" y="1674"/>
                    <a:pt x="1" y="3207"/>
                    <a:pt x="350" y="4766"/>
                  </a:cubicBezTo>
                  <a:cubicBezTo>
                    <a:pt x="371" y="4828"/>
                    <a:pt x="419" y="4854"/>
                    <a:pt x="469" y="4854"/>
                  </a:cubicBezTo>
                  <a:cubicBezTo>
                    <a:pt x="549" y="4854"/>
                    <a:pt x="635" y="4785"/>
                    <a:pt x="619" y="4685"/>
                  </a:cubicBezTo>
                  <a:cubicBezTo>
                    <a:pt x="242" y="3153"/>
                    <a:pt x="592" y="1647"/>
                    <a:pt x="753" y="142"/>
                  </a:cubicBezTo>
                  <a:cubicBezTo>
                    <a:pt x="753" y="48"/>
                    <a:pt x="69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8"/>
            <p:cNvSpPr/>
            <p:nvPr/>
          </p:nvSpPr>
          <p:spPr>
            <a:xfrm>
              <a:off x="4635650" y="2534875"/>
              <a:ext cx="19525" cy="121025"/>
            </a:xfrm>
            <a:custGeom>
              <a:avLst/>
              <a:gdLst/>
              <a:ahLst/>
              <a:cxnLst/>
              <a:rect l="l" t="t" r="r" b="b"/>
              <a:pathLst>
                <a:path w="781" h="4841" extrusionOk="0">
                  <a:moveTo>
                    <a:pt x="656" y="0"/>
                  </a:moveTo>
                  <a:cubicBezTo>
                    <a:pt x="592" y="0"/>
                    <a:pt x="525" y="41"/>
                    <a:pt x="512" y="121"/>
                  </a:cubicBezTo>
                  <a:cubicBezTo>
                    <a:pt x="350" y="1680"/>
                    <a:pt x="1" y="3186"/>
                    <a:pt x="377" y="4745"/>
                  </a:cubicBezTo>
                  <a:cubicBezTo>
                    <a:pt x="399" y="4811"/>
                    <a:pt x="452" y="4841"/>
                    <a:pt x="505" y="4841"/>
                  </a:cubicBezTo>
                  <a:cubicBezTo>
                    <a:pt x="583" y="4841"/>
                    <a:pt x="662" y="4776"/>
                    <a:pt x="646" y="4665"/>
                  </a:cubicBezTo>
                  <a:cubicBezTo>
                    <a:pt x="270" y="3159"/>
                    <a:pt x="619" y="1654"/>
                    <a:pt x="781" y="121"/>
                  </a:cubicBezTo>
                  <a:cubicBezTo>
                    <a:pt x="781" y="41"/>
                    <a:pt x="720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8"/>
            <p:cNvSpPr/>
            <p:nvPr/>
          </p:nvSpPr>
          <p:spPr>
            <a:xfrm>
              <a:off x="4693475" y="2582750"/>
              <a:ext cx="19500" cy="121350"/>
            </a:xfrm>
            <a:custGeom>
              <a:avLst/>
              <a:gdLst/>
              <a:ahLst/>
              <a:cxnLst/>
              <a:rect l="l" t="t" r="r" b="b"/>
              <a:pathLst>
                <a:path w="780" h="4854" extrusionOk="0">
                  <a:moveTo>
                    <a:pt x="642" y="1"/>
                  </a:moveTo>
                  <a:cubicBezTo>
                    <a:pt x="571" y="1"/>
                    <a:pt x="497" y="48"/>
                    <a:pt x="484" y="142"/>
                  </a:cubicBezTo>
                  <a:cubicBezTo>
                    <a:pt x="350" y="1674"/>
                    <a:pt x="0" y="3207"/>
                    <a:pt x="376" y="4766"/>
                  </a:cubicBezTo>
                  <a:cubicBezTo>
                    <a:pt x="387" y="4827"/>
                    <a:pt x="432" y="4854"/>
                    <a:pt x="482" y="4854"/>
                  </a:cubicBezTo>
                  <a:cubicBezTo>
                    <a:pt x="562" y="4854"/>
                    <a:pt x="652" y="4785"/>
                    <a:pt x="618" y="4685"/>
                  </a:cubicBezTo>
                  <a:cubicBezTo>
                    <a:pt x="269" y="3153"/>
                    <a:pt x="618" y="1647"/>
                    <a:pt x="780" y="142"/>
                  </a:cubicBezTo>
                  <a:cubicBezTo>
                    <a:pt x="780" y="48"/>
                    <a:pt x="712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8"/>
            <p:cNvSpPr/>
            <p:nvPr/>
          </p:nvSpPr>
          <p:spPr>
            <a:xfrm>
              <a:off x="4752600" y="2619725"/>
              <a:ext cx="18850" cy="121350"/>
            </a:xfrm>
            <a:custGeom>
              <a:avLst/>
              <a:gdLst/>
              <a:ahLst/>
              <a:cxnLst/>
              <a:rect l="l" t="t" r="r" b="b"/>
              <a:pathLst>
                <a:path w="754" h="4854" extrusionOk="0">
                  <a:moveTo>
                    <a:pt x="629" y="0"/>
                  </a:moveTo>
                  <a:cubicBezTo>
                    <a:pt x="565" y="0"/>
                    <a:pt x="498" y="47"/>
                    <a:pt x="485" y="141"/>
                  </a:cubicBezTo>
                  <a:cubicBezTo>
                    <a:pt x="350" y="1674"/>
                    <a:pt x="1" y="3206"/>
                    <a:pt x="350" y="4765"/>
                  </a:cubicBezTo>
                  <a:cubicBezTo>
                    <a:pt x="371" y="4827"/>
                    <a:pt x="423" y="4853"/>
                    <a:pt x="476" y="4853"/>
                  </a:cubicBezTo>
                  <a:cubicBezTo>
                    <a:pt x="562" y="4853"/>
                    <a:pt x="652" y="4785"/>
                    <a:pt x="619" y="4685"/>
                  </a:cubicBezTo>
                  <a:cubicBezTo>
                    <a:pt x="270" y="3152"/>
                    <a:pt x="619" y="1647"/>
                    <a:pt x="754" y="141"/>
                  </a:cubicBezTo>
                  <a:cubicBezTo>
                    <a:pt x="754" y="47"/>
                    <a:pt x="693" y="0"/>
                    <a:pt x="62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8"/>
            <p:cNvSpPr/>
            <p:nvPr/>
          </p:nvSpPr>
          <p:spPr>
            <a:xfrm>
              <a:off x="4745225" y="2375750"/>
              <a:ext cx="19500" cy="121350"/>
            </a:xfrm>
            <a:custGeom>
              <a:avLst/>
              <a:gdLst/>
              <a:ahLst/>
              <a:cxnLst/>
              <a:rect l="l" t="t" r="r" b="b"/>
              <a:pathLst>
                <a:path w="780" h="4854" extrusionOk="0">
                  <a:moveTo>
                    <a:pt x="645" y="0"/>
                  </a:moveTo>
                  <a:cubicBezTo>
                    <a:pt x="578" y="0"/>
                    <a:pt x="511" y="48"/>
                    <a:pt x="511" y="142"/>
                  </a:cubicBezTo>
                  <a:cubicBezTo>
                    <a:pt x="350" y="1701"/>
                    <a:pt x="0" y="3206"/>
                    <a:pt x="376" y="4766"/>
                  </a:cubicBezTo>
                  <a:cubicBezTo>
                    <a:pt x="387" y="4827"/>
                    <a:pt x="432" y="4854"/>
                    <a:pt x="483" y="4854"/>
                  </a:cubicBezTo>
                  <a:cubicBezTo>
                    <a:pt x="566" y="4854"/>
                    <a:pt x="662" y="4785"/>
                    <a:pt x="645" y="4685"/>
                  </a:cubicBezTo>
                  <a:cubicBezTo>
                    <a:pt x="269" y="3153"/>
                    <a:pt x="618" y="1674"/>
                    <a:pt x="780" y="142"/>
                  </a:cubicBezTo>
                  <a:cubicBezTo>
                    <a:pt x="780" y="48"/>
                    <a:pt x="713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8"/>
            <p:cNvSpPr/>
            <p:nvPr/>
          </p:nvSpPr>
          <p:spPr>
            <a:xfrm>
              <a:off x="4782850" y="2422625"/>
              <a:ext cx="18850" cy="121050"/>
            </a:xfrm>
            <a:custGeom>
              <a:avLst/>
              <a:gdLst/>
              <a:ahLst/>
              <a:cxnLst/>
              <a:rect l="l" t="t" r="r" b="b"/>
              <a:pathLst>
                <a:path w="754" h="4842" extrusionOk="0">
                  <a:moveTo>
                    <a:pt x="629" y="1"/>
                  </a:moveTo>
                  <a:cubicBezTo>
                    <a:pt x="565" y="1"/>
                    <a:pt x="498" y="41"/>
                    <a:pt x="485" y="122"/>
                  </a:cubicBezTo>
                  <a:cubicBezTo>
                    <a:pt x="350" y="1681"/>
                    <a:pt x="1" y="3186"/>
                    <a:pt x="350" y="4746"/>
                  </a:cubicBezTo>
                  <a:cubicBezTo>
                    <a:pt x="372" y="4811"/>
                    <a:pt x="429" y="4841"/>
                    <a:pt x="486" y="4841"/>
                  </a:cubicBezTo>
                  <a:cubicBezTo>
                    <a:pt x="569" y="4841"/>
                    <a:pt x="651" y="4777"/>
                    <a:pt x="619" y="4665"/>
                  </a:cubicBezTo>
                  <a:cubicBezTo>
                    <a:pt x="269" y="3159"/>
                    <a:pt x="619" y="1654"/>
                    <a:pt x="753" y="122"/>
                  </a:cubicBezTo>
                  <a:cubicBezTo>
                    <a:pt x="753" y="41"/>
                    <a:pt x="693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8"/>
            <p:cNvSpPr/>
            <p:nvPr/>
          </p:nvSpPr>
          <p:spPr>
            <a:xfrm>
              <a:off x="4821825" y="2477900"/>
              <a:ext cx="19525" cy="121350"/>
            </a:xfrm>
            <a:custGeom>
              <a:avLst/>
              <a:gdLst/>
              <a:ahLst/>
              <a:cxnLst/>
              <a:rect l="l" t="t" r="r" b="b"/>
              <a:pathLst>
                <a:path w="781" h="4854" extrusionOk="0">
                  <a:moveTo>
                    <a:pt x="643" y="1"/>
                  </a:moveTo>
                  <a:cubicBezTo>
                    <a:pt x="572" y="1"/>
                    <a:pt x="498" y="48"/>
                    <a:pt x="485" y="142"/>
                  </a:cubicBezTo>
                  <a:cubicBezTo>
                    <a:pt x="350" y="1701"/>
                    <a:pt x="1" y="3207"/>
                    <a:pt x="377" y="4766"/>
                  </a:cubicBezTo>
                  <a:cubicBezTo>
                    <a:pt x="388" y="4828"/>
                    <a:pt x="433" y="4854"/>
                    <a:pt x="482" y="4854"/>
                  </a:cubicBezTo>
                  <a:cubicBezTo>
                    <a:pt x="562" y="4854"/>
                    <a:pt x="652" y="4785"/>
                    <a:pt x="619" y="4685"/>
                  </a:cubicBezTo>
                  <a:cubicBezTo>
                    <a:pt x="270" y="3153"/>
                    <a:pt x="619" y="1674"/>
                    <a:pt x="781" y="142"/>
                  </a:cubicBezTo>
                  <a:cubicBezTo>
                    <a:pt x="781" y="48"/>
                    <a:pt x="713" y="1"/>
                    <a:pt x="6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8"/>
            <p:cNvSpPr/>
            <p:nvPr/>
          </p:nvSpPr>
          <p:spPr>
            <a:xfrm>
              <a:off x="4911900" y="3560100"/>
              <a:ext cx="537575" cy="269850"/>
            </a:xfrm>
            <a:custGeom>
              <a:avLst/>
              <a:gdLst/>
              <a:ahLst/>
              <a:cxnLst/>
              <a:rect l="l" t="t" r="r" b="b"/>
              <a:pathLst>
                <a:path w="21503" h="10794" extrusionOk="0">
                  <a:moveTo>
                    <a:pt x="21311" y="1"/>
                  </a:moveTo>
                  <a:cubicBezTo>
                    <a:pt x="21273" y="1"/>
                    <a:pt x="21235" y="17"/>
                    <a:pt x="21212" y="56"/>
                  </a:cubicBezTo>
                  <a:cubicBezTo>
                    <a:pt x="20943" y="406"/>
                    <a:pt x="20728" y="755"/>
                    <a:pt x="20513" y="1105"/>
                  </a:cubicBezTo>
                  <a:cubicBezTo>
                    <a:pt x="20136" y="1589"/>
                    <a:pt x="19733" y="2019"/>
                    <a:pt x="19222" y="2368"/>
                  </a:cubicBezTo>
                  <a:cubicBezTo>
                    <a:pt x="18389" y="3067"/>
                    <a:pt x="17502" y="3713"/>
                    <a:pt x="16642" y="4385"/>
                  </a:cubicBezTo>
                  <a:cubicBezTo>
                    <a:pt x="15835" y="5030"/>
                    <a:pt x="15055" y="5702"/>
                    <a:pt x="14276" y="6374"/>
                  </a:cubicBezTo>
                  <a:cubicBezTo>
                    <a:pt x="13415" y="7046"/>
                    <a:pt x="12501" y="7638"/>
                    <a:pt x="11534" y="8122"/>
                  </a:cubicBezTo>
                  <a:cubicBezTo>
                    <a:pt x="9517" y="9224"/>
                    <a:pt x="7555" y="10434"/>
                    <a:pt x="5216" y="10514"/>
                  </a:cubicBezTo>
                  <a:cubicBezTo>
                    <a:pt x="5171" y="10515"/>
                    <a:pt x="5127" y="10516"/>
                    <a:pt x="5081" y="10516"/>
                  </a:cubicBezTo>
                  <a:cubicBezTo>
                    <a:pt x="3048" y="10516"/>
                    <a:pt x="270" y="9332"/>
                    <a:pt x="323" y="6939"/>
                  </a:cubicBezTo>
                  <a:cubicBezTo>
                    <a:pt x="309" y="6858"/>
                    <a:pt x="249" y="6818"/>
                    <a:pt x="189" y="6818"/>
                  </a:cubicBezTo>
                  <a:cubicBezTo>
                    <a:pt x="128" y="6818"/>
                    <a:pt x="68" y="6858"/>
                    <a:pt x="54" y="6939"/>
                  </a:cubicBezTo>
                  <a:cubicBezTo>
                    <a:pt x="0" y="8901"/>
                    <a:pt x="1882" y="10218"/>
                    <a:pt x="3603" y="10622"/>
                  </a:cubicBezTo>
                  <a:cubicBezTo>
                    <a:pt x="4089" y="10740"/>
                    <a:pt x="4575" y="10794"/>
                    <a:pt x="5058" y="10794"/>
                  </a:cubicBezTo>
                  <a:cubicBezTo>
                    <a:pt x="6874" y="10794"/>
                    <a:pt x="8651" y="10041"/>
                    <a:pt x="10243" y="9170"/>
                  </a:cubicBezTo>
                  <a:cubicBezTo>
                    <a:pt x="11292" y="8605"/>
                    <a:pt x="12421" y="8041"/>
                    <a:pt x="13442" y="7369"/>
                  </a:cubicBezTo>
                  <a:cubicBezTo>
                    <a:pt x="14383" y="6750"/>
                    <a:pt x="15163" y="5917"/>
                    <a:pt x="16023" y="5218"/>
                  </a:cubicBezTo>
                  <a:cubicBezTo>
                    <a:pt x="17072" y="4358"/>
                    <a:pt x="18174" y="3578"/>
                    <a:pt x="19222" y="2718"/>
                  </a:cubicBezTo>
                  <a:cubicBezTo>
                    <a:pt x="19679" y="2395"/>
                    <a:pt x="20110" y="2019"/>
                    <a:pt x="20486" y="1589"/>
                  </a:cubicBezTo>
                  <a:cubicBezTo>
                    <a:pt x="20809" y="1132"/>
                    <a:pt x="21104" y="648"/>
                    <a:pt x="21427" y="191"/>
                  </a:cubicBezTo>
                  <a:cubicBezTo>
                    <a:pt x="21503" y="96"/>
                    <a:pt x="21404" y="1"/>
                    <a:pt x="2131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5595450" y="4219750"/>
              <a:ext cx="142675" cy="98550"/>
            </a:xfrm>
            <a:custGeom>
              <a:avLst/>
              <a:gdLst/>
              <a:ahLst/>
              <a:cxnLst/>
              <a:rect l="l" t="t" r="r" b="b"/>
              <a:pathLst>
                <a:path w="5707" h="3942" extrusionOk="0">
                  <a:moveTo>
                    <a:pt x="5496" y="0"/>
                  </a:moveTo>
                  <a:cubicBezTo>
                    <a:pt x="5475" y="0"/>
                    <a:pt x="5453" y="5"/>
                    <a:pt x="5430" y="17"/>
                  </a:cubicBezTo>
                  <a:cubicBezTo>
                    <a:pt x="3494" y="958"/>
                    <a:pt x="1908" y="2490"/>
                    <a:pt x="134" y="3673"/>
                  </a:cubicBezTo>
                  <a:cubicBezTo>
                    <a:pt x="1" y="3761"/>
                    <a:pt x="87" y="3942"/>
                    <a:pt x="197" y="3942"/>
                  </a:cubicBezTo>
                  <a:cubicBezTo>
                    <a:pt x="220" y="3942"/>
                    <a:pt x="245" y="3934"/>
                    <a:pt x="268" y="3915"/>
                  </a:cubicBezTo>
                  <a:cubicBezTo>
                    <a:pt x="2043" y="2705"/>
                    <a:pt x="3629" y="1173"/>
                    <a:pt x="5591" y="232"/>
                  </a:cubicBezTo>
                  <a:cubicBezTo>
                    <a:pt x="5707" y="185"/>
                    <a:pt x="5624" y="0"/>
                    <a:pt x="5496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5771525" y="4214700"/>
              <a:ext cx="47700" cy="12325"/>
            </a:xfrm>
            <a:custGeom>
              <a:avLst/>
              <a:gdLst/>
              <a:ahLst/>
              <a:cxnLst/>
              <a:rect l="l" t="t" r="r" b="b"/>
              <a:pathLst>
                <a:path w="1908" h="493" extrusionOk="0">
                  <a:moveTo>
                    <a:pt x="897" y="1"/>
                  </a:moveTo>
                  <a:cubicBezTo>
                    <a:pt x="654" y="1"/>
                    <a:pt x="405" y="34"/>
                    <a:pt x="161" y="57"/>
                  </a:cubicBezTo>
                  <a:cubicBezTo>
                    <a:pt x="8" y="83"/>
                    <a:pt x="0" y="328"/>
                    <a:pt x="139" y="328"/>
                  </a:cubicBezTo>
                  <a:cubicBezTo>
                    <a:pt x="146" y="328"/>
                    <a:pt x="154" y="327"/>
                    <a:pt x="161" y="326"/>
                  </a:cubicBezTo>
                  <a:cubicBezTo>
                    <a:pt x="403" y="299"/>
                    <a:pt x="665" y="252"/>
                    <a:pt x="917" y="252"/>
                  </a:cubicBezTo>
                  <a:cubicBezTo>
                    <a:pt x="1169" y="252"/>
                    <a:pt x="1411" y="299"/>
                    <a:pt x="1613" y="461"/>
                  </a:cubicBezTo>
                  <a:cubicBezTo>
                    <a:pt x="1636" y="483"/>
                    <a:pt x="1663" y="493"/>
                    <a:pt x="1691" y="493"/>
                  </a:cubicBezTo>
                  <a:cubicBezTo>
                    <a:pt x="1795" y="493"/>
                    <a:pt x="1907" y="357"/>
                    <a:pt x="1801" y="272"/>
                  </a:cubicBezTo>
                  <a:cubicBezTo>
                    <a:pt x="1526" y="58"/>
                    <a:pt x="1216" y="1"/>
                    <a:pt x="8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5972025" y="3507675"/>
              <a:ext cx="74875" cy="34400"/>
            </a:xfrm>
            <a:custGeom>
              <a:avLst/>
              <a:gdLst/>
              <a:ahLst/>
              <a:cxnLst/>
              <a:rect l="l" t="t" r="r" b="b"/>
              <a:pathLst>
                <a:path w="2995" h="1376" extrusionOk="0">
                  <a:moveTo>
                    <a:pt x="2783" y="1"/>
                  </a:moveTo>
                  <a:cubicBezTo>
                    <a:pt x="2776" y="1"/>
                    <a:pt x="2768" y="1"/>
                    <a:pt x="2760" y="3"/>
                  </a:cubicBezTo>
                  <a:cubicBezTo>
                    <a:pt x="1819" y="191"/>
                    <a:pt x="1067" y="890"/>
                    <a:pt x="180" y="1105"/>
                  </a:cubicBezTo>
                  <a:cubicBezTo>
                    <a:pt x="0" y="1131"/>
                    <a:pt x="65" y="1376"/>
                    <a:pt x="211" y="1376"/>
                  </a:cubicBezTo>
                  <a:cubicBezTo>
                    <a:pt x="218" y="1376"/>
                    <a:pt x="226" y="1375"/>
                    <a:pt x="233" y="1374"/>
                  </a:cubicBezTo>
                  <a:cubicBezTo>
                    <a:pt x="1174" y="1132"/>
                    <a:pt x="1900" y="460"/>
                    <a:pt x="2841" y="272"/>
                  </a:cubicBezTo>
                  <a:cubicBezTo>
                    <a:pt x="2995" y="246"/>
                    <a:pt x="29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8"/>
            <p:cNvSpPr/>
            <p:nvPr/>
          </p:nvSpPr>
          <p:spPr>
            <a:xfrm>
              <a:off x="6107325" y="3506825"/>
              <a:ext cx="63775" cy="36050"/>
            </a:xfrm>
            <a:custGeom>
              <a:avLst/>
              <a:gdLst/>
              <a:ahLst/>
              <a:cxnLst/>
              <a:rect l="l" t="t" r="r" b="b"/>
              <a:pathLst>
                <a:path w="2551" h="1442" extrusionOk="0">
                  <a:moveTo>
                    <a:pt x="2369" y="0"/>
                  </a:moveTo>
                  <a:cubicBezTo>
                    <a:pt x="2354" y="0"/>
                    <a:pt x="2338" y="3"/>
                    <a:pt x="2322" y="10"/>
                  </a:cubicBezTo>
                  <a:cubicBezTo>
                    <a:pt x="1596" y="440"/>
                    <a:pt x="1005" y="1031"/>
                    <a:pt x="171" y="1193"/>
                  </a:cubicBezTo>
                  <a:cubicBezTo>
                    <a:pt x="0" y="1217"/>
                    <a:pt x="51" y="1442"/>
                    <a:pt x="183" y="1442"/>
                  </a:cubicBezTo>
                  <a:cubicBezTo>
                    <a:pt x="196" y="1442"/>
                    <a:pt x="210" y="1439"/>
                    <a:pt x="225" y="1435"/>
                  </a:cubicBezTo>
                  <a:cubicBezTo>
                    <a:pt x="1085" y="1273"/>
                    <a:pt x="1704" y="682"/>
                    <a:pt x="2456" y="252"/>
                  </a:cubicBezTo>
                  <a:cubicBezTo>
                    <a:pt x="2551" y="157"/>
                    <a:pt x="2479" y="0"/>
                    <a:pt x="23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8"/>
            <p:cNvSpPr/>
            <p:nvPr/>
          </p:nvSpPr>
          <p:spPr>
            <a:xfrm>
              <a:off x="4710950" y="4364600"/>
              <a:ext cx="117950" cy="46725"/>
            </a:xfrm>
            <a:custGeom>
              <a:avLst/>
              <a:gdLst/>
              <a:ahLst/>
              <a:cxnLst/>
              <a:rect l="l" t="t" r="r" b="b"/>
              <a:pathLst>
                <a:path w="4718" h="1869" extrusionOk="0">
                  <a:moveTo>
                    <a:pt x="2897" y="1"/>
                  </a:moveTo>
                  <a:cubicBezTo>
                    <a:pt x="2890" y="1"/>
                    <a:pt x="2884" y="1"/>
                    <a:pt x="2877" y="3"/>
                  </a:cubicBezTo>
                  <a:cubicBezTo>
                    <a:pt x="2016" y="110"/>
                    <a:pt x="242" y="487"/>
                    <a:pt x="0" y="1481"/>
                  </a:cubicBezTo>
                  <a:cubicBezTo>
                    <a:pt x="0" y="1535"/>
                    <a:pt x="27" y="1616"/>
                    <a:pt x="108" y="1643"/>
                  </a:cubicBezTo>
                  <a:cubicBezTo>
                    <a:pt x="592" y="1801"/>
                    <a:pt x="1115" y="1869"/>
                    <a:pt x="1648" y="1869"/>
                  </a:cubicBezTo>
                  <a:cubicBezTo>
                    <a:pt x="2652" y="1869"/>
                    <a:pt x="3692" y="1627"/>
                    <a:pt x="4570" y="1293"/>
                  </a:cubicBezTo>
                  <a:cubicBezTo>
                    <a:pt x="4717" y="1244"/>
                    <a:pt x="4664" y="1017"/>
                    <a:pt x="4531" y="1017"/>
                  </a:cubicBezTo>
                  <a:cubicBezTo>
                    <a:pt x="4518" y="1017"/>
                    <a:pt x="4504" y="1019"/>
                    <a:pt x="4490" y="1024"/>
                  </a:cubicBezTo>
                  <a:cubicBezTo>
                    <a:pt x="3625" y="1355"/>
                    <a:pt x="2610" y="1598"/>
                    <a:pt x="1633" y="1598"/>
                  </a:cubicBezTo>
                  <a:cubicBezTo>
                    <a:pt x="1182" y="1598"/>
                    <a:pt x="739" y="1546"/>
                    <a:pt x="323" y="1427"/>
                  </a:cubicBezTo>
                  <a:cubicBezTo>
                    <a:pt x="645" y="675"/>
                    <a:pt x="2178" y="379"/>
                    <a:pt x="2877" y="271"/>
                  </a:cubicBezTo>
                  <a:cubicBezTo>
                    <a:pt x="3031" y="271"/>
                    <a:pt x="3038" y="1"/>
                    <a:pt x="2897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custDataLst>
      <p:tags r:id="rId1"/>
    </p:custDataLst>
  </p:cSld>
  <p:clrMapOvr>
    <a:masterClrMapping/>
  </p:clrMapOvr>
  <p:transition spd="slow" advTm="71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xfrm>
            <a:off x="521864" y="84638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“Los que aceptaron sus palabras se bautizaron...Y perseveraban en la enseñanza de los apóstoles, en la comunión, en la fracción del pan y en las oraciones.... </a:t>
            </a:r>
            <a:endParaRPr sz="2000" dirty="0"/>
          </a:p>
        </p:txBody>
      </p:sp>
      <p:sp>
        <p:nvSpPr>
          <p:cNvPr id="6" name="Google Shape;212;p35">
            <a:extLst>
              <a:ext uri="{FF2B5EF4-FFF2-40B4-BE49-F238E27FC236}">
                <a16:creationId xmlns:a16="http://schemas.microsoft.com/office/drawing/2014/main" id="{7A7B583E-9112-4B3C-A060-E83BA35ECCCC}"/>
              </a:ext>
            </a:extLst>
          </p:cNvPr>
          <p:cNvSpPr txBox="1">
            <a:spLocks/>
          </p:cNvSpPr>
          <p:nvPr/>
        </p:nvSpPr>
        <p:spPr>
          <a:xfrm>
            <a:off x="521864" y="1901564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creyentes vivían todos unidos y tenían todo en común; vendían posesiones y bienes y los repartían entre todos, según la necesidad de cada uno. </a:t>
            </a:r>
            <a:endParaRPr lang="es-ES" sz="2000" dirty="0"/>
          </a:p>
        </p:txBody>
      </p:sp>
      <p:sp>
        <p:nvSpPr>
          <p:cNvPr id="7" name="Google Shape;212;p35">
            <a:extLst>
              <a:ext uri="{FF2B5EF4-FFF2-40B4-BE49-F238E27FC236}">
                <a16:creationId xmlns:a16="http://schemas.microsoft.com/office/drawing/2014/main" id="{982B3E7F-0191-4040-8EEB-74400AEABDD6}"/>
              </a:ext>
            </a:extLst>
          </p:cNvPr>
          <p:cNvSpPr txBox="1">
            <a:spLocks/>
          </p:cNvSpPr>
          <p:nvPr/>
        </p:nvSpPr>
        <p:spPr>
          <a:xfrm>
            <a:off x="582116" y="297952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perseverancia acudían a diario al templo con un mismo espíritu, partían el pan en las casas y tomaban el alimento con alegría y sencillez de corazón; alababan a Dios y eran bien vistos de todo el pueblo; </a:t>
            </a:r>
            <a:endParaRPr lang="es-ES" sz="2000" dirty="0"/>
          </a:p>
        </p:txBody>
      </p:sp>
      <p:sp>
        <p:nvSpPr>
          <p:cNvPr id="8" name="Google Shape;212;p35">
            <a:extLst>
              <a:ext uri="{FF2B5EF4-FFF2-40B4-BE49-F238E27FC236}">
                <a16:creationId xmlns:a16="http://schemas.microsoft.com/office/drawing/2014/main" id="{75EDFA33-6EBA-4DC0-A678-029480390A66}"/>
              </a:ext>
            </a:extLst>
          </p:cNvPr>
          <p:cNvSpPr txBox="1">
            <a:spLocks/>
          </p:cNvSpPr>
          <p:nvPr/>
        </p:nvSpPr>
        <p:spPr>
          <a:xfrm>
            <a:off x="411126" y="355222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r>
              <a:rPr lang="es-E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día tras día el Señor iba agregando a los que se iban salvando”</a:t>
            </a:r>
            <a:endParaRPr lang="es-ES" sz="2000" dirty="0"/>
          </a:p>
        </p:txBody>
      </p:sp>
      <p:sp>
        <p:nvSpPr>
          <p:cNvPr id="9" name="Google Shape;212;p35">
            <a:extLst>
              <a:ext uri="{FF2B5EF4-FFF2-40B4-BE49-F238E27FC236}">
                <a16:creationId xmlns:a16="http://schemas.microsoft.com/office/drawing/2014/main" id="{BEF9ACBA-C013-41C6-A34F-90C285362803}"/>
              </a:ext>
            </a:extLst>
          </p:cNvPr>
          <p:cNvSpPr txBox="1">
            <a:spLocks/>
          </p:cNvSpPr>
          <p:nvPr/>
        </p:nvSpPr>
        <p:spPr>
          <a:xfrm>
            <a:off x="5677786" y="4304884"/>
            <a:ext cx="219211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Hch 2,42-47</a:t>
            </a:r>
            <a:endParaRPr lang="es-ES" dirty="0"/>
          </a:p>
        </p:txBody>
      </p:sp>
    </p:spTree>
    <p:custDataLst>
      <p:tags r:id="rId1"/>
    </p:custDataLst>
  </p:cSld>
  <p:clrMapOvr>
    <a:masterClrMapping/>
  </p:clrMapOvr>
  <p:transition spd="slow" advTm="312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381724" y="465457"/>
            <a:ext cx="5366946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el </a:t>
            </a:r>
            <a:r>
              <a:rPr lang="es-E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principio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todo era </a:t>
            </a:r>
            <a:r>
              <a:rPr lang="es-E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relación</a:t>
            </a: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C756848E-CF9E-46B2-BBF0-5F90A24F8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6335" y="1307257"/>
            <a:ext cx="5366946" cy="3589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3DAE44A-4EC5-4A7E-BEF8-DCD68102DDBB}"/>
              </a:ext>
            </a:extLst>
          </p:cNvPr>
          <p:cNvSpPr txBox="1"/>
          <p:nvPr/>
        </p:nvSpPr>
        <p:spPr>
          <a:xfrm>
            <a:off x="3756837" y="4462033"/>
            <a:ext cx="5773479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Padre, Hijo y Espíritu Santo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8108FC4-1F08-4294-BB2C-8F3EBB58CF62}"/>
              </a:ext>
            </a:extLst>
          </p:cNvPr>
          <p:cNvSpPr txBox="1"/>
          <p:nvPr/>
        </p:nvSpPr>
        <p:spPr>
          <a:xfrm>
            <a:off x="140719" y="1917403"/>
            <a:ext cx="4763386" cy="2141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Santísima Trinidad, comunión perfecta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amor.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A7DD0B6-E480-4751-9EAB-EC6517F68DCA}"/>
              </a:ext>
            </a:extLst>
          </p:cNvPr>
          <p:cNvSpPr txBox="1"/>
          <p:nvPr/>
        </p:nvSpPr>
        <p:spPr>
          <a:xfrm>
            <a:off x="140719" y="1917436"/>
            <a:ext cx="4763386" cy="2141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Santísima Trinidad, comunión perfecta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amor.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DA1FE9A-3EC4-4460-A143-E052333056A5}"/>
              </a:ext>
            </a:extLst>
          </p:cNvPr>
          <p:cNvSpPr txBox="1"/>
          <p:nvPr/>
        </p:nvSpPr>
        <p:spPr>
          <a:xfrm>
            <a:off x="140719" y="1924693"/>
            <a:ext cx="4763386" cy="2141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Santísima Trinidad, comunión perfecta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4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amor.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752">
        <p14:reveal/>
      </p:transition>
    </mc:Choice>
    <mc:Fallback xmlns="">
      <p:transition spd="slow" advTm="207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/>
      <p:bldP spid="11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3"/>
          <p:cNvSpPr txBox="1">
            <a:spLocks noGrp="1"/>
          </p:cNvSpPr>
          <p:nvPr>
            <p:ph type="title"/>
          </p:nvPr>
        </p:nvSpPr>
        <p:spPr>
          <a:xfrm>
            <a:off x="2884182" y="2370550"/>
            <a:ext cx="6428285" cy="7514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 nos eligió </a:t>
            </a:r>
            <a:b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formar </a:t>
            </a: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 de su PUEBLO.</a:t>
            </a:r>
          </a:p>
        </p:txBody>
      </p:sp>
      <p:pic>
        <p:nvPicPr>
          <p:cNvPr id="835" name="Google Shape;835;p53"/>
          <p:cNvPicPr preferRelativeResize="0"/>
          <p:nvPr/>
        </p:nvPicPr>
        <p:blipFill>
          <a:blip r:embed="rId4"/>
          <a:srcRect/>
          <a:stretch/>
        </p:blipFill>
        <p:spPr>
          <a:xfrm>
            <a:off x="212968" y="436228"/>
            <a:ext cx="2557800" cy="2557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Google Shape;832;p53">
            <a:extLst>
              <a:ext uri="{FF2B5EF4-FFF2-40B4-BE49-F238E27FC236}">
                <a16:creationId xmlns:a16="http://schemas.microsoft.com/office/drawing/2014/main" id="{412181AD-F0B1-4043-B71A-C00B61579D13}"/>
              </a:ext>
            </a:extLst>
          </p:cNvPr>
          <p:cNvSpPr txBox="1">
            <a:spLocks/>
          </p:cNvSpPr>
          <p:nvPr/>
        </p:nvSpPr>
        <p:spPr>
          <a:xfrm>
            <a:off x="-559983" y="4420922"/>
            <a:ext cx="729393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etamorphous"/>
              <a:buNone/>
              <a:defRPr sz="28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nos invita </a:t>
            </a:r>
          </a:p>
          <a:p>
            <a:pPr>
              <a:lnSpc>
                <a:spcPct val="107000"/>
              </a:lnSpc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acogerlo, seguirlo y amarlo.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360">
        <p14:reveal/>
      </p:transition>
    </mc:Choice>
    <mc:Fallback xmlns="">
      <p:transition spd="slow" advTm="113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0" y="320601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Pueblo que, en su caminar, escucha los gritos…</a:t>
            </a:r>
          </a:p>
        </p:txBody>
      </p:sp>
      <p:sp>
        <p:nvSpPr>
          <p:cNvPr id="219" name="Google Shape;219;p36"/>
          <p:cNvSpPr txBox="1">
            <a:spLocks noGrp="1"/>
          </p:cNvSpPr>
          <p:nvPr>
            <p:ph type="title" idx="2"/>
          </p:nvPr>
        </p:nvSpPr>
        <p:spPr>
          <a:xfrm>
            <a:off x="41044" y="1012968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</a:t>
            </a:r>
            <a:endParaRPr sz="3600" dirty="0"/>
          </a:p>
        </p:txBody>
      </p:sp>
      <p:sp>
        <p:nvSpPr>
          <p:cNvPr id="220" name="Google Shape;220;p36"/>
          <p:cNvSpPr txBox="1">
            <a:spLocks noGrp="1"/>
          </p:cNvSpPr>
          <p:nvPr>
            <p:ph type="title" idx="3"/>
          </p:nvPr>
        </p:nvSpPr>
        <p:spPr>
          <a:xfrm>
            <a:off x="1249369" y="1112201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</a:t>
            </a:r>
            <a:r>
              <a:rPr lang="en" dirty="0"/>
              <a:t>e las familias heridas</a:t>
            </a:r>
            <a:endParaRPr dirty="0"/>
          </a:p>
        </p:txBody>
      </p:sp>
      <p:sp>
        <p:nvSpPr>
          <p:cNvPr id="222" name="Google Shape;222;p36"/>
          <p:cNvSpPr txBox="1">
            <a:spLocks noGrp="1"/>
          </p:cNvSpPr>
          <p:nvPr>
            <p:ph type="title" idx="4"/>
          </p:nvPr>
        </p:nvSpPr>
        <p:spPr>
          <a:xfrm>
            <a:off x="41044" y="1708180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II</a:t>
            </a:r>
            <a:endParaRPr sz="3600" dirty="0"/>
          </a:p>
        </p:txBody>
      </p:sp>
      <p:sp>
        <p:nvSpPr>
          <p:cNvPr id="223" name="Google Shape;223;p36"/>
          <p:cNvSpPr txBox="1">
            <a:spLocks noGrp="1"/>
          </p:cNvSpPr>
          <p:nvPr>
            <p:ph type="title" idx="5"/>
          </p:nvPr>
        </p:nvSpPr>
        <p:spPr>
          <a:xfrm>
            <a:off x="1249369" y="1821590"/>
            <a:ext cx="3407691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</a:t>
            </a:r>
            <a:r>
              <a:rPr lang="en" dirty="0"/>
              <a:t>e los jóvenes</a:t>
            </a:r>
            <a:endParaRPr dirty="0"/>
          </a:p>
        </p:txBody>
      </p:sp>
      <p:sp>
        <p:nvSpPr>
          <p:cNvPr id="225" name="Google Shape;225;p36"/>
          <p:cNvSpPr txBox="1">
            <a:spLocks noGrp="1"/>
          </p:cNvSpPr>
          <p:nvPr>
            <p:ph type="title" idx="7"/>
          </p:nvPr>
        </p:nvSpPr>
        <p:spPr>
          <a:xfrm>
            <a:off x="41044" y="2410480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III</a:t>
            </a:r>
            <a:endParaRPr sz="3600" dirty="0"/>
          </a:p>
        </p:txBody>
      </p:sp>
      <p:sp>
        <p:nvSpPr>
          <p:cNvPr id="226" name="Google Shape;226;p36"/>
          <p:cNvSpPr txBox="1">
            <a:spLocks noGrp="1"/>
          </p:cNvSpPr>
          <p:nvPr>
            <p:ph type="title" idx="8"/>
          </p:nvPr>
        </p:nvSpPr>
        <p:spPr>
          <a:xfrm>
            <a:off x="1249369" y="2530979"/>
            <a:ext cx="2642148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</a:t>
            </a:r>
            <a:r>
              <a:rPr lang="en" dirty="0"/>
              <a:t>e la tierra</a:t>
            </a:r>
            <a:endParaRPr dirty="0"/>
          </a:p>
        </p:txBody>
      </p:sp>
      <p:sp>
        <p:nvSpPr>
          <p:cNvPr id="228" name="Google Shape;228;p36"/>
          <p:cNvSpPr txBox="1">
            <a:spLocks noGrp="1"/>
          </p:cNvSpPr>
          <p:nvPr>
            <p:ph type="title" idx="13"/>
          </p:nvPr>
        </p:nvSpPr>
        <p:spPr>
          <a:xfrm>
            <a:off x="41044" y="3141131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IV</a:t>
            </a:r>
            <a:endParaRPr sz="3600" dirty="0"/>
          </a:p>
        </p:txBody>
      </p:sp>
      <p:sp>
        <p:nvSpPr>
          <p:cNvPr id="229" name="Google Shape;229;p36"/>
          <p:cNvSpPr txBox="1">
            <a:spLocks noGrp="1"/>
          </p:cNvSpPr>
          <p:nvPr>
            <p:ph type="title" idx="14"/>
          </p:nvPr>
        </p:nvSpPr>
        <p:spPr>
          <a:xfrm>
            <a:off x="1249369" y="3240368"/>
            <a:ext cx="3882612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</a:t>
            </a:r>
            <a:r>
              <a:rPr lang="en" dirty="0"/>
              <a:t>e los más vulnerables</a:t>
            </a:r>
            <a:endParaRPr dirty="0"/>
          </a:p>
        </p:txBody>
      </p:sp>
      <p:sp>
        <p:nvSpPr>
          <p:cNvPr id="231" name="Google Shape;231;p36"/>
          <p:cNvSpPr txBox="1">
            <a:spLocks noGrp="1"/>
          </p:cNvSpPr>
          <p:nvPr>
            <p:ph type="title" idx="16"/>
          </p:nvPr>
        </p:nvSpPr>
        <p:spPr>
          <a:xfrm>
            <a:off x="41044" y="3836343"/>
            <a:ext cx="1208400" cy="6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V</a:t>
            </a:r>
            <a:endParaRPr sz="3600" dirty="0"/>
          </a:p>
        </p:txBody>
      </p:sp>
      <p:sp>
        <p:nvSpPr>
          <p:cNvPr id="232" name="Google Shape;232;p36"/>
          <p:cNvSpPr txBox="1">
            <a:spLocks noGrp="1"/>
          </p:cNvSpPr>
          <p:nvPr>
            <p:ph type="title" idx="17"/>
          </p:nvPr>
        </p:nvSpPr>
        <p:spPr>
          <a:xfrm>
            <a:off x="1249369" y="3949756"/>
            <a:ext cx="489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D</a:t>
            </a:r>
            <a:r>
              <a:rPr lang="en" dirty="0"/>
              <a:t>e las guerras e injusticias</a:t>
            </a:r>
            <a:endParaRPr dirty="0"/>
          </a:p>
        </p:txBody>
      </p:sp>
      <p:pic>
        <p:nvPicPr>
          <p:cNvPr id="28" name="Google Shape;835;p53">
            <a:extLst>
              <a:ext uri="{FF2B5EF4-FFF2-40B4-BE49-F238E27FC236}">
                <a16:creationId xmlns:a16="http://schemas.microsoft.com/office/drawing/2014/main" id="{455C32BE-2D6F-4857-8F4F-095F9B1C72D1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484" y="1534001"/>
            <a:ext cx="2819356" cy="28499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Google Shape;835;p53">
            <a:extLst>
              <a:ext uri="{FF2B5EF4-FFF2-40B4-BE49-F238E27FC236}">
                <a16:creationId xmlns:a16="http://schemas.microsoft.com/office/drawing/2014/main" id="{F7A1B3C0-1CE0-45E7-B08A-768B22C3088D}"/>
              </a:ext>
            </a:extLst>
          </p:cNvPr>
          <p:cNvPicPr preferRelativeResize="0"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029" y="1529516"/>
            <a:ext cx="2819356" cy="28499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" name="Google Shape;835;p53">
            <a:extLst>
              <a:ext uri="{FF2B5EF4-FFF2-40B4-BE49-F238E27FC236}">
                <a16:creationId xmlns:a16="http://schemas.microsoft.com/office/drawing/2014/main" id="{EA006CF9-88B3-4A40-86AD-1F914B4751E9}"/>
              </a:ext>
            </a:extLst>
          </p:cNvPr>
          <p:cNvPicPr preferRelativeResize="0"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484" y="1534001"/>
            <a:ext cx="2819356" cy="28499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2" name="Google Shape;835;p53">
            <a:extLst>
              <a:ext uri="{FF2B5EF4-FFF2-40B4-BE49-F238E27FC236}">
                <a16:creationId xmlns:a16="http://schemas.microsoft.com/office/drawing/2014/main" id="{DDDF2EA0-8546-4115-83A0-8FB350D99B59}"/>
              </a:ext>
            </a:extLst>
          </p:cNvPr>
          <p:cNvPicPr preferRelativeResize="0"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486" y="1529516"/>
            <a:ext cx="2819356" cy="284995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" name="Google Shape;835;p53">
            <a:extLst>
              <a:ext uri="{FF2B5EF4-FFF2-40B4-BE49-F238E27FC236}">
                <a16:creationId xmlns:a16="http://schemas.microsoft.com/office/drawing/2014/main" id="{DBB198A8-8E43-4CB2-8E9C-21C601FCD083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9572" y="1538486"/>
            <a:ext cx="2819356" cy="2849955"/>
          </a:xfrm>
          <a:prstGeom prst="ellipse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308">
        <p:blinds dir="vert"/>
      </p:transition>
    </mc:Choice>
    <mc:Fallback xmlns="">
      <p:transition spd="slow" advTm="22308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  <p:bldP spid="219" grpId="0"/>
      <p:bldP spid="220" grpId="0"/>
      <p:bldP spid="222" grpId="0"/>
      <p:bldP spid="223" grpId="0"/>
      <p:bldP spid="225" grpId="0"/>
      <p:bldP spid="226" grpId="0"/>
      <p:bldP spid="228" grpId="0"/>
      <p:bldP spid="229" grpId="0"/>
      <p:bldP spid="231" grpId="0"/>
      <p:bldP spid="2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9"/>
          <p:cNvSpPr txBox="1">
            <a:spLocks noGrp="1"/>
          </p:cNvSpPr>
          <p:nvPr>
            <p:ph type="title"/>
          </p:nvPr>
        </p:nvSpPr>
        <p:spPr>
          <a:xfrm>
            <a:off x="713213" y="672429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Pueblo que ahora nos invita </a:t>
            </a:r>
            <a:br>
              <a:rPr lang="es-E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sz="3200" dirty="0"/>
          </a:p>
        </p:txBody>
      </p:sp>
      <p:sp>
        <p:nvSpPr>
          <p:cNvPr id="535" name="Google Shape;535;p39"/>
          <p:cNvSpPr txBox="1">
            <a:spLocks noGrp="1"/>
          </p:cNvSpPr>
          <p:nvPr>
            <p:ph type="title" idx="2"/>
          </p:nvPr>
        </p:nvSpPr>
        <p:spPr>
          <a:xfrm>
            <a:off x="869191" y="2909605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 caminar juntos</a:t>
            </a:r>
            <a:endParaRPr dirty="0"/>
          </a:p>
        </p:txBody>
      </p:sp>
      <p:sp>
        <p:nvSpPr>
          <p:cNvPr id="537" name="Google Shape;537;p39"/>
          <p:cNvSpPr txBox="1">
            <a:spLocks noGrp="1"/>
          </p:cNvSpPr>
          <p:nvPr>
            <p:ph type="title" idx="3"/>
          </p:nvPr>
        </p:nvSpPr>
        <p:spPr>
          <a:xfrm>
            <a:off x="3493871" y="2918798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orar, escuchar, </a:t>
            </a:r>
            <a:endParaRPr dirty="0"/>
          </a:p>
        </p:txBody>
      </p:sp>
      <p:sp>
        <p:nvSpPr>
          <p:cNvPr id="539" name="Google Shape;539;p39"/>
          <p:cNvSpPr txBox="1">
            <a:spLocks noGrp="1"/>
          </p:cNvSpPr>
          <p:nvPr>
            <p:ph type="title" idx="5"/>
          </p:nvPr>
        </p:nvSpPr>
        <p:spPr>
          <a:xfrm>
            <a:off x="6083094" y="2909605"/>
            <a:ext cx="2340600" cy="4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Dialogar, discernir</a:t>
            </a:r>
            <a:endParaRPr dirty="0"/>
          </a:p>
        </p:txBody>
      </p:sp>
      <p:pic>
        <p:nvPicPr>
          <p:cNvPr id="2054" name="Picture 6" descr="Ver las imágenes de origen">
            <a:extLst>
              <a:ext uri="{FF2B5EF4-FFF2-40B4-BE49-F238E27FC236}">
                <a16:creationId xmlns:a16="http://schemas.microsoft.com/office/drawing/2014/main" id="{A2FD3438-62D8-4D68-B485-CC3BB3539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518" y="1618774"/>
            <a:ext cx="1247769" cy="82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er las imágenes de origen">
            <a:extLst>
              <a:ext uri="{FF2B5EF4-FFF2-40B4-BE49-F238E27FC236}">
                <a16:creationId xmlns:a16="http://schemas.microsoft.com/office/drawing/2014/main" id="{252036CA-AF4B-4560-ACD6-6EBC8DE1F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8542" y="1514677"/>
            <a:ext cx="1057073" cy="10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Ver las imágenes de origen">
            <a:extLst>
              <a:ext uri="{FF2B5EF4-FFF2-40B4-BE49-F238E27FC236}">
                <a16:creationId xmlns:a16="http://schemas.microsoft.com/office/drawing/2014/main" id="{833D10DE-29C7-4AB0-AFE9-D49AC1E2A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824" y="1542326"/>
            <a:ext cx="1057073" cy="105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2479">
        <p:blinds dir="vert"/>
      </p:transition>
    </mc:Choice>
    <mc:Fallback xmlns="">
      <p:transition spd="slow" advTm="12479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" grpId="0"/>
      <p:bldP spid="535" grpId="0"/>
      <p:bldP spid="537" grpId="0"/>
      <p:bldP spid="5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3"/>
          <p:cNvSpPr txBox="1">
            <a:spLocks noGrp="1"/>
          </p:cNvSpPr>
          <p:nvPr>
            <p:ph type="title"/>
          </p:nvPr>
        </p:nvSpPr>
        <p:spPr>
          <a:xfrm>
            <a:off x="1835438" y="1362555"/>
            <a:ext cx="5559300" cy="125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vivir la sinodalidad como acontecimiento de conversión de nuestros estilos de vida y de obrar</a:t>
            </a:r>
          </a:p>
        </p:txBody>
      </p:sp>
      <p:grpSp>
        <p:nvGrpSpPr>
          <p:cNvPr id="603" name="Google Shape;603;p43"/>
          <p:cNvGrpSpPr/>
          <p:nvPr/>
        </p:nvGrpSpPr>
        <p:grpSpPr>
          <a:xfrm>
            <a:off x="2685086" y="2713903"/>
            <a:ext cx="3773924" cy="2105419"/>
            <a:chOff x="4097975" y="2178850"/>
            <a:chExt cx="2723675" cy="1519500"/>
          </a:xfrm>
        </p:grpSpPr>
        <p:sp>
          <p:nvSpPr>
            <p:cNvPr id="604" name="Google Shape;604;p43"/>
            <p:cNvSpPr/>
            <p:nvPr/>
          </p:nvSpPr>
          <p:spPr>
            <a:xfrm>
              <a:off x="4683100" y="2467675"/>
              <a:ext cx="1588200" cy="897150"/>
            </a:xfrm>
            <a:custGeom>
              <a:avLst/>
              <a:gdLst/>
              <a:ahLst/>
              <a:cxnLst/>
              <a:rect l="l" t="t" r="r" b="b"/>
              <a:pathLst>
                <a:path w="63528" h="35886" fill="none" extrusionOk="0">
                  <a:moveTo>
                    <a:pt x="0" y="2484"/>
                  </a:moveTo>
                  <a:cubicBezTo>
                    <a:pt x="2980" y="2616"/>
                    <a:pt x="4172" y="2318"/>
                    <a:pt x="5727" y="2318"/>
                  </a:cubicBezTo>
                  <a:cubicBezTo>
                    <a:pt x="7548" y="2318"/>
                    <a:pt x="13937" y="1126"/>
                    <a:pt x="15295" y="829"/>
                  </a:cubicBezTo>
                  <a:cubicBezTo>
                    <a:pt x="15957" y="663"/>
                    <a:pt x="22313" y="1"/>
                    <a:pt x="23769" y="266"/>
                  </a:cubicBezTo>
                  <a:cubicBezTo>
                    <a:pt x="25226" y="564"/>
                    <a:pt x="26550" y="928"/>
                    <a:pt x="27940" y="1259"/>
                  </a:cubicBezTo>
                  <a:cubicBezTo>
                    <a:pt x="31085" y="1921"/>
                    <a:pt x="33800" y="3344"/>
                    <a:pt x="36746" y="4635"/>
                  </a:cubicBezTo>
                  <a:cubicBezTo>
                    <a:pt x="39461" y="5827"/>
                    <a:pt x="49226" y="12514"/>
                    <a:pt x="51709" y="14103"/>
                  </a:cubicBezTo>
                  <a:cubicBezTo>
                    <a:pt x="52835" y="14799"/>
                    <a:pt x="53927" y="15626"/>
                    <a:pt x="54987" y="16421"/>
                  </a:cubicBezTo>
                  <a:cubicBezTo>
                    <a:pt x="56278" y="17381"/>
                    <a:pt x="59687" y="22081"/>
                    <a:pt x="60548" y="23339"/>
                  </a:cubicBezTo>
                  <a:cubicBezTo>
                    <a:pt x="61508" y="24564"/>
                    <a:pt x="62104" y="26054"/>
                    <a:pt x="62269" y="27643"/>
                  </a:cubicBezTo>
                  <a:cubicBezTo>
                    <a:pt x="62667" y="29927"/>
                    <a:pt x="63527" y="31086"/>
                    <a:pt x="63229" y="33204"/>
                  </a:cubicBezTo>
                  <a:cubicBezTo>
                    <a:pt x="63097" y="34065"/>
                    <a:pt x="62203" y="35091"/>
                    <a:pt x="61309" y="35456"/>
                  </a:cubicBezTo>
                  <a:cubicBezTo>
                    <a:pt x="60018" y="35886"/>
                    <a:pt x="58595" y="35787"/>
                    <a:pt x="57370" y="35224"/>
                  </a:cubicBezTo>
                  <a:cubicBezTo>
                    <a:pt x="55649" y="34429"/>
                    <a:pt x="52967" y="30722"/>
                    <a:pt x="52967" y="2850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3"/>
            <p:cNvSpPr/>
            <p:nvPr/>
          </p:nvSpPr>
          <p:spPr>
            <a:xfrm>
              <a:off x="5618300" y="2955975"/>
              <a:ext cx="412175" cy="547900"/>
            </a:xfrm>
            <a:custGeom>
              <a:avLst/>
              <a:gdLst/>
              <a:ahLst/>
              <a:cxnLst/>
              <a:rect l="l" t="t" r="r" b="b"/>
              <a:pathLst>
                <a:path w="16487" h="21916" fill="none" extrusionOk="0">
                  <a:moveTo>
                    <a:pt x="7217" y="0"/>
                  </a:moveTo>
                  <a:cubicBezTo>
                    <a:pt x="7283" y="331"/>
                    <a:pt x="8806" y="1523"/>
                    <a:pt x="9137" y="1920"/>
                  </a:cubicBezTo>
                  <a:cubicBezTo>
                    <a:pt x="9766" y="2616"/>
                    <a:pt x="12547" y="5198"/>
                    <a:pt x="13242" y="5860"/>
                  </a:cubicBezTo>
                  <a:cubicBezTo>
                    <a:pt x="13805" y="6456"/>
                    <a:pt x="14301" y="7052"/>
                    <a:pt x="14765" y="7714"/>
                  </a:cubicBezTo>
                  <a:cubicBezTo>
                    <a:pt x="16453" y="10097"/>
                    <a:pt x="16486" y="13209"/>
                    <a:pt x="16486" y="16056"/>
                  </a:cubicBezTo>
                  <a:cubicBezTo>
                    <a:pt x="16420" y="17380"/>
                    <a:pt x="15990" y="18638"/>
                    <a:pt x="15228" y="19697"/>
                  </a:cubicBezTo>
                  <a:cubicBezTo>
                    <a:pt x="14765" y="20525"/>
                    <a:pt x="14069" y="21187"/>
                    <a:pt x="13242" y="21618"/>
                  </a:cubicBezTo>
                  <a:cubicBezTo>
                    <a:pt x="12712" y="21816"/>
                    <a:pt x="12116" y="21915"/>
                    <a:pt x="11554" y="21849"/>
                  </a:cubicBezTo>
                  <a:cubicBezTo>
                    <a:pt x="10891" y="21816"/>
                    <a:pt x="10263" y="21684"/>
                    <a:pt x="9600" y="21551"/>
                  </a:cubicBezTo>
                  <a:cubicBezTo>
                    <a:pt x="8938" y="21353"/>
                    <a:pt x="8971" y="20624"/>
                    <a:pt x="9005" y="19995"/>
                  </a:cubicBezTo>
                  <a:cubicBezTo>
                    <a:pt x="9038" y="18771"/>
                    <a:pt x="9600" y="17413"/>
                    <a:pt x="9236" y="16155"/>
                  </a:cubicBezTo>
                  <a:cubicBezTo>
                    <a:pt x="8971" y="15228"/>
                    <a:pt x="3675" y="9038"/>
                    <a:pt x="2682" y="7945"/>
                  </a:cubicBezTo>
                  <a:cubicBezTo>
                    <a:pt x="2053" y="7250"/>
                    <a:pt x="662" y="5727"/>
                    <a:pt x="0" y="493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3"/>
            <p:cNvSpPr/>
            <p:nvPr/>
          </p:nvSpPr>
          <p:spPr>
            <a:xfrm>
              <a:off x="5669600" y="3474050"/>
              <a:ext cx="182100" cy="128300"/>
            </a:xfrm>
            <a:custGeom>
              <a:avLst/>
              <a:gdLst/>
              <a:ahLst/>
              <a:cxnLst/>
              <a:rect l="l" t="t" r="r" b="b"/>
              <a:pathLst>
                <a:path w="7284" h="5132" fill="none" extrusionOk="0">
                  <a:moveTo>
                    <a:pt x="6953" y="1"/>
                  </a:moveTo>
                  <a:cubicBezTo>
                    <a:pt x="7284" y="1027"/>
                    <a:pt x="6357" y="2285"/>
                    <a:pt x="5893" y="2781"/>
                  </a:cubicBezTo>
                  <a:cubicBezTo>
                    <a:pt x="5397" y="3377"/>
                    <a:pt x="4768" y="3907"/>
                    <a:pt x="4072" y="4304"/>
                  </a:cubicBezTo>
                  <a:cubicBezTo>
                    <a:pt x="2550" y="5132"/>
                    <a:pt x="497" y="4867"/>
                    <a:pt x="1" y="456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3"/>
            <p:cNvSpPr/>
            <p:nvPr/>
          </p:nvSpPr>
          <p:spPr>
            <a:xfrm>
              <a:off x="5415525" y="3585775"/>
              <a:ext cx="251625" cy="112575"/>
            </a:xfrm>
            <a:custGeom>
              <a:avLst/>
              <a:gdLst/>
              <a:ahLst/>
              <a:cxnLst/>
              <a:rect l="l" t="t" r="r" b="b"/>
              <a:pathLst>
                <a:path w="10065" h="4503" fill="none" extrusionOk="0">
                  <a:moveTo>
                    <a:pt x="10064" y="1"/>
                  </a:moveTo>
                  <a:cubicBezTo>
                    <a:pt x="9965" y="696"/>
                    <a:pt x="9766" y="1391"/>
                    <a:pt x="9568" y="2053"/>
                  </a:cubicBezTo>
                  <a:cubicBezTo>
                    <a:pt x="9303" y="2682"/>
                    <a:pt x="8873" y="3245"/>
                    <a:pt x="8376" y="3675"/>
                  </a:cubicBezTo>
                  <a:cubicBezTo>
                    <a:pt x="7879" y="3940"/>
                    <a:pt x="7383" y="4106"/>
                    <a:pt x="6853" y="4205"/>
                  </a:cubicBezTo>
                  <a:cubicBezTo>
                    <a:pt x="6324" y="4371"/>
                    <a:pt x="5794" y="4437"/>
                    <a:pt x="5231" y="4470"/>
                  </a:cubicBezTo>
                  <a:cubicBezTo>
                    <a:pt x="4701" y="4503"/>
                    <a:pt x="4172" y="4503"/>
                    <a:pt x="3675" y="4470"/>
                  </a:cubicBezTo>
                  <a:cubicBezTo>
                    <a:pt x="2848" y="4139"/>
                    <a:pt x="2086" y="3675"/>
                    <a:pt x="1424" y="3113"/>
                  </a:cubicBezTo>
                  <a:cubicBezTo>
                    <a:pt x="861" y="2351"/>
                    <a:pt x="365" y="1557"/>
                    <a:pt x="1" y="69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3"/>
            <p:cNvSpPr/>
            <p:nvPr/>
          </p:nvSpPr>
          <p:spPr>
            <a:xfrm>
              <a:off x="5510700" y="3305225"/>
              <a:ext cx="158925" cy="291350"/>
            </a:xfrm>
            <a:custGeom>
              <a:avLst/>
              <a:gdLst/>
              <a:ahLst/>
              <a:cxnLst/>
              <a:rect l="l" t="t" r="r" b="b"/>
              <a:pathLst>
                <a:path w="6357" h="11654" fill="none" extrusionOk="0">
                  <a:moveTo>
                    <a:pt x="1" y="0"/>
                  </a:moveTo>
                  <a:cubicBezTo>
                    <a:pt x="928" y="1093"/>
                    <a:pt x="1888" y="2086"/>
                    <a:pt x="2947" y="3013"/>
                  </a:cubicBezTo>
                  <a:cubicBezTo>
                    <a:pt x="3443" y="3344"/>
                    <a:pt x="5165" y="5065"/>
                    <a:pt x="5595" y="5496"/>
                  </a:cubicBezTo>
                  <a:cubicBezTo>
                    <a:pt x="6357" y="6323"/>
                    <a:pt x="6357" y="7614"/>
                    <a:pt x="6357" y="8674"/>
                  </a:cubicBezTo>
                  <a:cubicBezTo>
                    <a:pt x="6357" y="9170"/>
                    <a:pt x="6191" y="9601"/>
                    <a:pt x="6191" y="10130"/>
                  </a:cubicBezTo>
                  <a:cubicBezTo>
                    <a:pt x="6125" y="10660"/>
                    <a:pt x="6125" y="11157"/>
                    <a:pt x="6125" y="11653"/>
                  </a:cubicBezTo>
                  <a:cubicBezTo>
                    <a:pt x="6158" y="11620"/>
                    <a:pt x="6191" y="11587"/>
                    <a:pt x="6191" y="1152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3"/>
            <p:cNvSpPr/>
            <p:nvPr/>
          </p:nvSpPr>
          <p:spPr>
            <a:xfrm>
              <a:off x="5425450" y="3550200"/>
              <a:ext cx="55475" cy="118375"/>
            </a:xfrm>
            <a:custGeom>
              <a:avLst/>
              <a:gdLst/>
              <a:ahLst/>
              <a:cxnLst/>
              <a:rect l="l" t="t" r="r" b="b"/>
              <a:pathLst>
                <a:path w="2219" h="4735" fill="none" extrusionOk="0">
                  <a:moveTo>
                    <a:pt x="1557" y="4734"/>
                  </a:moveTo>
                  <a:cubicBezTo>
                    <a:pt x="1557" y="4436"/>
                    <a:pt x="2219" y="2450"/>
                    <a:pt x="1954" y="1689"/>
                  </a:cubicBezTo>
                  <a:cubicBezTo>
                    <a:pt x="1822" y="1291"/>
                    <a:pt x="1458" y="1126"/>
                    <a:pt x="829" y="563"/>
                  </a:cubicBezTo>
                  <a:cubicBezTo>
                    <a:pt x="564" y="331"/>
                    <a:pt x="299" y="133"/>
                    <a:pt x="1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3"/>
            <p:cNvSpPr/>
            <p:nvPr/>
          </p:nvSpPr>
          <p:spPr>
            <a:xfrm>
              <a:off x="5719250" y="3383025"/>
              <a:ext cx="89425" cy="72850"/>
            </a:xfrm>
            <a:custGeom>
              <a:avLst/>
              <a:gdLst/>
              <a:ahLst/>
              <a:cxnLst/>
              <a:rect l="l" t="t" r="r" b="b"/>
              <a:pathLst>
                <a:path w="3577" h="2914" fill="none" extrusionOk="0">
                  <a:moveTo>
                    <a:pt x="1" y="2913"/>
                  </a:moveTo>
                  <a:cubicBezTo>
                    <a:pt x="431" y="2318"/>
                    <a:pt x="961" y="1821"/>
                    <a:pt x="1557" y="1391"/>
                  </a:cubicBezTo>
                  <a:cubicBezTo>
                    <a:pt x="1954" y="1060"/>
                    <a:pt x="2384" y="960"/>
                    <a:pt x="2815" y="695"/>
                  </a:cubicBezTo>
                  <a:cubicBezTo>
                    <a:pt x="3013" y="563"/>
                    <a:pt x="3510" y="232"/>
                    <a:pt x="3576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3"/>
            <p:cNvSpPr/>
            <p:nvPr/>
          </p:nvSpPr>
          <p:spPr>
            <a:xfrm>
              <a:off x="5889750" y="3243975"/>
              <a:ext cx="71200" cy="55475"/>
            </a:xfrm>
            <a:custGeom>
              <a:avLst/>
              <a:gdLst/>
              <a:ahLst/>
              <a:cxnLst/>
              <a:rect l="l" t="t" r="r" b="b"/>
              <a:pathLst>
                <a:path w="2848" h="2219" fill="none" extrusionOk="0">
                  <a:moveTo>
                    <a:pt x="0" y="2219"/>
                  </a:moveTo>
                  <a:cubicBezTo>
                    <a:pt x="133" y="1656"/>
                    <a:pt x="762" y="1192"/>
                    <a:pt x="1192" y="828"/>
                  </a:cubicBezTo>
                  <a:cubicBezTo>
                    <a:pt x="1689" y="464"/>
                    <a:pt x="2251" y="166"/>
                    <a:pt x="2847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3"/>
            <p:cNvSpPr/>
            <p:nvPr/>
          </p:nvSpPr>
          <p:spPr>
            <a:xfrm>
              <a:off x="5936100" y="2893075"/>
              <a:ext cx="55475" cy="115050"/>
            </a:xfrm>
            <a:custGeom>
              <a:avLst/>
              <a:gdLst/>
              <a:ahLst/>
              <a:cxnLst/>
              <a:rect l="l" t="t" r="r" b="b"/>
              <a:pathLst>
                <a:path w="2219" h="4602" fill="none" extrusionOk="0">
                  <a:moveTo>
                    <a:pt x="66" y="4602"/>
                  </a:moveTo>
                  <a:cubicBezTo>
                    <a:pt x="0" y="3774"/>
                    <a:pt x="298" y="2748"/>
                    <a:pt x="530" y="1954"/>
                  </a:cubicBezTo>
                  <a:cubicBezTo>
                    <a:pt x="762" y="1192"/>
                    <a:pt x="1258" y="0"/>
                    <a:pt x="2218" y="6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3"/>
            <p:cNvSpPr/>
            <p:nvPr/>
          </p:nvSpPr>
          <p:spPr>
            <a:xfrm>
              <a:off x="5553750" y="3512125"/>
              <a:ext cx="48025" cy="33125"/>
            </a:xfrm>
            <a:custGeom>
              <a:avLst/>
              <a:gdLst/>
              <a:ahLst/>
              <a:cxnLst/>
              <a:rect l="l" t="t" r="r" b="b"/>
              <a:pathLst>
                <a:path w="1921" h="1325" fill="none" extrusionOk="0">
                  <a:moveTo>
                    <a:pt x="0" y="1325"/>
                  </a:moveTo>
                  <a:cubicBezTo>
                    <a:pt x="166" y="1292"/>
                    <a:pt x="132" y="1192"/>
                    <a:pt x="232" y="1093"/>
                  </a:cubicBezTo>
                  <a:cubicBezTo>
                    <a:pt x="464" y="861"/>
                    <a:pt x="695" y="663"/>
                    <a:pt x="927" y="464"/>
                  </a:cubicBezTo>
                  <a:cubicBezTo>
                    <a:pt x="1159" y="166"/>
                    <a:pt x="1523" y="0"/>
                    <a:pt x="1920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3"/>
            <p:cNvSpPr/>
            <p:nvPr/>
          </p:nvSpPr>
          <p:spPr>
            <a:xfrm>
              <a:off x="6152100" y="3258050"/>
              <a:ext cx="110925" cy="102650"/>
            </a:xfrm>
            <a:custGeom>
              <a:avLst/>
              <a:gdLst/>
              <a:ahLst/>
              <a:cxnLst/>
              <a:rect l="l" t="t" r="r" b="b"/>
              <a:pathLst>
                <a:path w="4437" h="4106" fill="none" extrusionOk="0">
                  <a:moveTo>
                    <a:pt x="166" y="4105"/>
                  </a:moveTo>
                  <a:cubicBezTo>
                    <a:pt x="0" y="3543"/>
                    <a:pt x="0" y="2914"/>
                    <a:pt x="166" y="2318"/>
                  </a:cubicBezTo>
                  <a:cubicBezTo>
                    <a:pt x="629" y="1788"/>
                    <a:pt x="1192" y="1325"/>
                    <a:pt x="1788" y="994"/>
                  </a:cubicBezTo>
                  <a:cubicBezTo>
                    <a:pt x="3145" y="265"/>
                    <a:pt x="3841" y="0"/>
                    <a:pt x="4436" y="112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3"/>
            <p:cNvSpPr/>
            <p:nvPr/>
          </p:nvSpPr>
          <p:spPr>
            <a:xfrm>
              <a:off x="4105425" y="2498300"/>
              <a:ext cx="618250" cy="33125"/>
            </a:xfrm>
            <a:custGeom>
              <a:avLst/>
              <a:gdLst/>
              <a:ahLst/>
              <a:cxnLst/>
              <a:rect l="l" t="t" r="r" b="b"/>
              <a:pathLst>
                <a:path w="24730" h="1325" fill="none" extrusionOk="0">
                  <a:moveTo>
                    <a:pt x="24730" y="1325"/>
                  </a:moveTo>
                  <a:cubicBezTo>
                    <a:pt x="24498" y="1325"/>
                    <a:pt x="24299" y="1292"/>
                    <a:pt x="24101" y="1259"/>
                  </a:cubicBezTo>
                  <a:cubicBezTo>
                    <a:pt x="23736" y="1226"/>
                    <a:pt x="22379" y="1193"/>
                    <a:pt x="22081" y="1159"/>
                  </a:cubicBezTo>
                  <a:cubicBezTo>
                    <a:pt x="21783" y="1126"/>
                    <a:pt x="19334" y="1027"/>
                    <a:pt x="18407" y="1027"/>
                  </a:cubicBezTo>
                  <a:cubicBezTo>
                    <a:pt x="17380" y="1027"/>
                    <a:pt x="7515" y="464"/>
                    <a:pt x="6191" y="398"/>
                  </a:cubicBezTo>
                  <a:cubicBezTo>
                    <a:pt x="4635" y="332"/>
                    <a:pt x="1788" y="398"/>
                    <a:pt x="1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3"/>
            <p:cNvSpPr/>
            <p:nvPr/>
          </p:nvSpPr>
          <p:spPr>
            <a:xfrm>
              <a:off x="4097975" y="3146325"/>
              <a:ext cx="311200" cy="14100"/>
            </a:xfrm>
            <a:custGeom>
              <a:avLst/>
              <a:gdLst/>
              <a:ahLst/>
              <a:cxnLst/>
              <a:rect l="l" t="t" r="r" b="b"/>
              <a:pathLst>
                <a:path w="12448" h="564" fill="none" extrusionOk="0">
                  <a:moveTo>
                    <a:pt x="12448" y="563"/>
                  </a:moveTo>
                  <a:cubicBezTo>
                    <a:pt x="12216" y="563"/>
                    <a:pt x="12018" y="365"/>
                    <a:pt x="11819" y="298"/>
                  </a:cubicBezTo>
                  <a:cubicBezTo>
                    <a:pt x="11422" y="199"/>
                    <a:pt x="10991" y="133"/>
                    <a:pt x="10594" y="100"/>
                  </a:cubicBezTo>
                  <a:cubicBezTo>
                    <a:pt x="9535" y="33"/>
                    <a:pt x="8509" y="0"/>
                    <a:pt x="7482" y="33"/>
                  </a:cubicBezTo>
                  <a:cubicBezTo>
                    <a:pt x="6092" y="33"/>
                    <a:pt x="4702" y="232"/>
                    <a:pt x="3344" y="365"/>
                  </a:cubicBezTo>
                  <a:cubicBezTo>
                    <a:pt x="2649" y="431"/>
                    <a:pt x="1921" y="431"/>
                    <a:pt x="1226" y="431"/>
                  </a:cubicBezTo>
                  <a:cubicBezTo>
                    <a:pt x="961" y="431"/>
                    <a:pt x="663" y="431"/>
                    <a:pt x="398" y="431"/>
                  </a:cubicBezTo>
                  <a:cubicBezTo>
                    <a:pt x="266" y="431"/>
                    <a:pt x="166" y="331"/>
                    <a:pt x="1" y="331"/>
                  </a:cubicBezTo>
                  <a:cubicBezTo>
                    <a:pt x="1" y="232"/>
                    <a:pt x="1" y="133"/>
                    <a:pt x="67" y="3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3"/>
            <p:cNvSpPr/>
            <p:nvPr/>
          </p:nvSpPr>
          <p:spPr>
            <a:xfrm>
              <a:off x="4510125" y="2251675"/>
              <a:ext cx="448600" cy="275625"/>
            </a:xfrm>
            <a:custGeom>
              <a:avLst/>
              <a:gdLst/>
              <a:ahLst/>
              <a:cxnLst/>
              <a:rect l="l" t="t" r="r" b="b"/>
              <a:pathLst>
                <a:path w="17944" h="11025" fill="none" extrusionOk="0">
                  <a:moveTo>
                    <a:pt x="12845" y="1"/>
                  </a:moveTo>
                  <a:cubicBezTo>
                    <a:pt x="12580" y="67"/>
                    <a:pt x="11620" y="1358"/>
                    <a:pt x="11389" y="1689"/>
                  </a:cubicBezTo>
                  <a:cubicBezTo>
                    <a:pt x="10726" y="2484"/>
                    <a:pt x="9899" y="3146"/>
                    <a:pt x="8939" y="3576"/>
                  </a:cubicBezTo>
                  <a:cubicBezTo>
                    <a:pt x="7250" y="4404"/>
                    <a:pt x="1855" y="4999"/>
                    <a:pt x="1126" y="5529"/>
                  </a:cubicBezTo>
                  <a:cubicBezTo>
                    <a:pt x="795" y="5761"/>
                    <a:pt x="530" y="6026"/>
                    <a:pt x="299" y="6357"/>
                  </a:cubicBezTo>
                  <a:cubicBezTo>
                    <a:pt x="67" y="6688"/>
                    <a:pt x="1" y="7085"/>
                    <a:pt x="34" y="7482"/>
                  </a:cubicBezTo>
                  <a:cubicBezTo>
                    <a:pt x="34" y="7979"/>
                    <a:pt x="1027" y="9336"/>
                    <a:pt x="1358" y="9568"/>
                  </a:cubicBezTo>
                  <a:cubicBezTo>
                    <a:pt x="2086" y="10031"/>
                    <a:pt x="2881" y="10296"/>
                    <a:pt x="3741" y="10395"/>
                  </a:cubicBezTo>
                  <a:cubicBezTo>
                    <a:pt x="4437" y="10528"/>
                    <a:pt x="11422" y="10826"/>
                    <a:pt x="11951" y="10859"/>
                  </a:cubicBezTo>
                  <a:cubicBezTo>
                    <a:pt x="13375" y="11024"/>
                    <a:pt x="15129" y="10859"/>
                    <a:pt x="16321" y="10097"/>
                  </a:cubicBezTo>
                  <a:cubicBezTo>
                    <a:pt x="16950" y="9667"/>
                    <a:pt x="17745" y="7979"/>
                    <a:pt x="17811" y="7681"/>
                  </a:cubicBezTo>
                  <a:cubicBezTo>
                    <a:pt x="17910" y="7383"/>
                    <a:pt x="17943" y="7085"/>
                    <a:pt x="17943" y="678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3"/>
            <p:cNvSpPr/>
            <p:nvPr/>
          </p:nvSpPr>
          <p:spPr>
            <a:xfrm>
              <a:off x="4941300" y="2431275"/>
              <a:ext cx="272325" cy="48850"/>
            </a:xfrm>
            <a:custGeom>
              <a:avLst/>
              <a:gdLst/>
              <a:ahLst/>
              <a:cxnLst/>
              <a:rect l="l" t="t" r="r" b="b"/>
              <a:pathLst>
                <a:path w="10893" h="1954" fill="none" extrusionOk="0">
                  <a:moveTo>
                    <a:pt x="564" y="1854"/>
                  </a:moveTo>
                  <a:lnTo>
                    <a:pt x="1" y="1821"/>
                  </a:lnTo>
                  <a:cubicBezTo>
                    <a:pt x="1060" y="1920"/>
                    <a:pt x="2120" y="1953"/>
                    <a:pt x="3179" y="1920"/>
                  </a:cubicBezTo>
                  <a:cubicBezTo>
                    <a:pt x="4106" y="1788"/>
                    <a:pt x="5066" y="1755"/>
                    <a:pt x="6026" y="1755"/>
                  </a:cubicBezTo>
                  <a:cubicBezTo>
                    <a:pt x="6986" y="1788"/>
                    <a:pt x="7979" y="1622"/>
                    <a:pt x="8906" y="1291"/>
                  </a:cubicBezTo>
                  <a:cubicBezTo>
                    <a:pt x="9634" y="960"/>
                    <a:pt x="10329" y="530"/>
                    <a:pt x="10892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3"/>
            <p:cNvSpPr/>
            <p:nvPr/>
          </p:nvSpPr>
          <p:spPr>
            <a:xfrm>
              <a:off x="4827925" y="2178850"/>
              <a:ext cx="592600" cy="78650"/>
            </a:xfrm>
            <a:custGeom>
              <a:avLst/>
              <a:gdLst/>
              <a:ahLst/>
              <a:cxnLst/>
              <a:rect l="l" t="t" r="r" b="b"/>
              <a:pathLst>
                <a:path w="23704" h="3146" fill="none" extrusionOk="0">
                  <a:moveTo>
                    <a:pt x="1" y="3145"/>
                  </a:moveTo>
                  <a:cubicBezTo>
                    <a:pt x="232" y="2616"/>
                    <a:pt x="1126" y="2483"/>
                    <a:pt x="1623" y="2351"/>
                  </a:cubicBezTo>
                  <a:cubicBezTo>
                    <a:pt x="2517" y="2152"/>
                    <a:pt x="3477" y="2086"/>
                    <a:pt x="4404" y="2119"/>
                  </a:cubicBezTo>
                  <a:cubicBezTo>
                    <a:pt x="5529" y="2119"/>
                    <a:pt x="6655" y="2020"/>
                    <a:pt x="7780" y="1987"/>
                  </a:cubicBezTo>
                  <a:cubicBezTo>
                    <a:pt x="8806" y="1887"/>
                    <a:pt x="9800" y="1755"/>
                    <a:pt x="10793" y="1523"/>
                  </a:cubicBezTo>
                  <a:cubicBezTo>
                    <a:pt x="12448" y="1192"/>
                    <a:pt x="14070" y="795"/>
                    <a:pt x="15659" y="298"/>
                  </a:cubicBezTo>
                  <a:cubicBezTo>
                    <a:pt x="16321" y="67"/>
                    <a:pt x="16983" y="1"/>
                    <a:pt x="17678" y="100"/>
                  </a:cubicBezTo>
                  <a:cubicBezTo>
                    <a:pt x="18440" y="232"/>
                    <a:pt x="19201" y="464"/>
                    <a:pt x="19929" y="828"/>
                  </a:cubicBezTo>
                  <a:cubicBezTo>
                    <a:pt x="20558" y="1060"/>
                    <a:pt x="21187" y="1358"/>
                    <a:pt x="21783" y="1689"/>
                  </a:cubicBezTo>
                  <a:cubicBezTo>
                    <a:pt x="22147" y="1887"/>
                    <a:pt x="23438" y="2516"/>
                    <a:pt x="23703" y="2649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3"/>
            <p:cNvSpPr/>
            <p:nvPr/>
          </p:nvSpPr>
          <p:spPr>
            <a:xfrm>
              <a:off x="5385725" y="2228500"/>
              <a:ext cx="603350" cy="362525"/>
            </a:xfrm>
            <a:custGeom>
              <a:avLst/>
              <a:gdLst/>
              <a:ahLst/>
              <a:cxnLst/>
              <a:rect l="l" t="t" r="r" b="b"/>
              <a:pathLst>
                <a:path w="24134" h="14501" fill="none" extrusionOk="0">
                  <a:moveTo>
                    <a:pt x="1" y="1"/>
                  </a:moveTo>
                  <a:cubicBezTo>
                    <a:pt x="166" y="166"/>
                    <a:pt x="4238" y="994"/>
                    <a:pt x="4735" y="1159"/>
                  </a:cubicBezTo>
                  <a:cubicBezTo>
                    <a:pt x="5198" y="1358"/>
                    <a:pt x="10660" y="3179"/>
                    <a:pt x="12878" y="4006"/>
                  </a:cubicBezTo>
                  <a:cubicBezTo>
                    <a:pt x="14931" y="4735"/>
                    <a:pt x="17050" y="5264"/>
                    <a:pt x="18804" y="6555"/>
                  </a:cubicBezTo>
                  <a:cubicBezTo>
                    <a:pt x="19797" y="7284"/>
                    <a:pt x="20658" y="8111"/>
                    <a:pt x="21452" y="9038"/>
                  </a:cubicBezTo>
                  <a:cubicBezTo>
                    <a:pt x="22115" y="9932"/>
                    <a:pt x="22644" y="10892"/>
                    <a:pt x="23108" y="11918"/>
                  </a:cubicBezTo>
                  <a:cubicBezTo>
                    <a:pt x="23306" y="12415"/>
                    <a:pt x="23472" y="12911"/>
                    <a:pt x="23637" y="13441"/>
                  </a:cubicBezTo>
                  <a:cubicBezTo>
                    <a:pt x="23737" y="13805"/>
                    <a:pt x="23902" y="14169"/>
                    <a:pt x="24134" y="1450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3"/>
            <p:cNvSpPr/>
            <p:nvPr/>
          </p:nvSpPr>
          <p:spPr>
            <a:xfrm>
              <a:off x="5949325" y="2495825"/>
              <a:ext cx="509850" cy="89400"/>
            </a:xfrm>
            <a:custGeom>
              <a:avLst/>
              <a:gdLst/>
              <a:ahLst/>
              <a:cxnLst/>
              <a:rect l="l" t="t" r="r" b="b"/>
              <a:pathLst>
                <a:path w="20394" h="3576" fill="none" extrusionOk="0">
                  <a:moveTo>
                    <a:pt x="1" y="0"/>
                  </a:moveTo>
                  <a:cubicBezTo>
                    <a:pt x="497" y="265"/>
                    <a:pt x="1027" y="497"/>
                    <a:pt x="1557" y="663"/>
                  </a:cubicBezTo>
                  <a:cubicBezTo>
                    <a:pt x="2451" y="894"/>
                    <a:pt x="3344" y="994"/>
                    <a:pt x="4238" y="1225"/>
                  </a:cubicBezTo>
                  <a:cubicBezTo>
                    <a:pt x="6092" y="1689"/>
                    <a:pt x="7979" y="2053"/>
                    <a:pt x="9899" y="2252"/>
                  </a:cubicBezTo>
                  <a:cubicBezTo>
                    <a:pt x="11521" y="2450"/>
                    <a:pt x="12481" y="2516"/>
                    <a:pt x="14103" y="2583"/>
                  </a:cubicBezTo>
                  <a:cubicBezTo>
                    <a:pt x="15461" y="2649"/>
                    <a:pt x="16818" y="2814"/>
                    <a:pt x="18175" y="3046"/>
                  </a:cubicBezTo>
                  <a:cubicBezTo>
                    <a:pt x="18639" y="3145"/>
                    <a:pt x="19234" y="3311"/>
                    <a:pt x="20393" y="357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3"/>
            <p:cNvSpPr/>
            <p:nvPr/>
          </p:nvSpPr>
          <p:spPr>
            <a:xfrm>
              <a:off x="6273750" y="3276250"/>
              <a:ext cx="547900" cy="53825"/>
            </a:xfrm>
            <a:custGeom>
              <a:avLst/>
              <a:gdLst/>
              <a:ahLst/>
              <a:cxnLst/>
              <a:rect l="l" t="t" r="r" b="b"/>
              <a:pathLst>
                <a:path w="21916" h="2153" fill="none" extrusionOk="0">
                  <a:moveTo>
                    <a:pt x="1" y="332"/>
                  </a:moveTo>
                  <a:lnTo>
                    <a:pt x="1" y="332"/>
                  </a:lnTo>
                  <a:cubicBezTo>
                    <a:pt x="464" y="299"/>
                    <a:pt x="961" y="199"/>
                    <a:pt x="1424" y="100"/>
                  </a:cubicBezTo>
                  <a:cubicBezTo>
                    <a:pt x="1954" y="1"/>
                    <a:pt x="8310" y="299"/>
                    <a:pt x="9104" y="431"/>
                  </a:cubicBezTo>
                  <a:cubicBezTo>
                    <a:pt x="10627" y="630"/>
                    <a:pt x="15725" y="1325"/>
                    <a:pt x="16751" y="1457"/>
                  </a:cubicBezTo>
                  <a:cubicBezTo>
                    <a:pt x="17380" y="1524"/>
                    <a:pt x="18009" y="1590"/>
                    <a:pt x="18605" y="1722"/>
                  </a:cubicBezTo>
                  <a:cubicBezTo>
                    <a:pt x="18804" y="1755"/>
                    <a:pt x="20790" y="1888"/>
                    <a:pt x="21916" y="215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3"/>
            <p:cNvSpPr/>
            <p:nvPr/>
          </p:nvSpPr>
          <p:spPr>
            <a:xfrm>
              <a:off x="4390125" y="2974175"/>
              <a:ext cx="306250" cy="430375"/>
            </a:xfrm>
            <a:custGeom>
              <a:avLst/>
              <a:gdLst/>
              <a:ahLst/>
              <a:cxnLst/>
              <a:rect l="l" t="t" r="r" b="b"/>
              <a:pathLst>
                <a:path w="12250" h="17215" fill="none" extrusionOk="0">
                  <a:moveTo>
                    <a:pt x="9733" y="16487"/>
                  </a:moveTo>
                  <a:cubicBezTo>
                    <a:pt x="9468" y="16487"/>
                    <a:pt x="8872" y="17116"/>
                    <a:pt x="8277" y="17182"/>
                  </a:cubicBezTo>
                  <a:cubicBezTo>
                    <a:pt x="7946" y="17215"/>
                    <a:pt x="5363" y="16288"/>
                    <a:pt x="4635" y="15825"/>
                  </a:cubicBezTo>
                  <a:cubicBezTo>
                    <a:pt x="2715" y="14533"/>
                    <a:pt x="497" y="10859"/>
                    <a:pt x="265" y="10164"/>
                  </a:cubicBezTo>
                  <a:cubicBezTo>
                    <a:pt x="1" y="9336"/>
                    <a:pt x="232" y="8641"/>
                    <a:pt x="530" y="7846"/>
                  </a:cubicBezTo>
                  <a:cubicBezTo>
                    <a:pt x="894" y="6919"/>
                    <a:pt x="1325" y="6059"/>
                    <a:pt x="1854" y="5231"/>
                  </a:cubicBezTo>
                  <a:cubicBezTo>
                    <a:pt x="2318" y="4404"/>
                    <a:pt x="2814" y="3642"/>
                    <a:pt x="3278" y="2815"/>
                  </a:cubicBezTo>
                  <a:cubicBezTo>
                    <a:pt x="3642" y="2119"/>
                    <a:pt x="4139" y="1490"/>
                    <a:pt x="4768" y="1027"/>
                  </a:cubicBezTo>
                  <a:cubicBezTo>
                    <a:pt x="5397" y="597"/>
                    <a:pt x="6092" y="266"/>
                    <a:pt x="6853" y="67"/>
                  </a:cubicBezTo>
                  <a:cubicBezTo>
                    <a:pt x="7747" y="1"/>
                    <a:pt x="8674" y="133"/>
                    <a:pt x="9501" y="497"/>
                  </a:cubicBezTo>
                  <a:cubicBezTo>
                    <a:pt x="10925" y="1226"/>
                    <a:pt x="11455" y="1358"/>
                    <a:pt x="11984" y="3543"/>
                  </a:cubicBezTo>
                  <a:cubicBezTo>
                    <a:pt x="12216" y="4503"/>
                    <a:pt x="12249" y="5496"/>
                    <a:pt x="12117" y="6456"/>
                  </a:cubicBezTo>
                  <a:cubicBezTo>
                    <a:pt x="11918" y="7284"/>
                    <a:pt x="11686" y="8641"/>
                    <a:pt x="11422" y="9435"/>
                  </a:cubicBezTo>
                  <a:cubicBezTo>
                    <a:pt x="11355" y="9700"/>
                    <a:pt x="10892" y="12249"/>
                    <a:pt x="10759" y="1248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3"/>
            <p:cNvSpPr/>
            <p:nvPr/>
          </p:nvSpPr>
          <p:spPr>
            <a:xfrm>
              <a:off x="4615225" y="2863275"/>
              <a:ext cx="530525" cy="612450"/>
            </a:xfrm>
            <a:custGeom>
              <a:avLst/>
              <a:gdLst/>
              <a:ahLst/>
              <a:cxnLst/>
              <a:rect l="l" t="t" r="r" b="b"/>
              <a:pathLst>
                <a:path w="21221" h="24498" fill="none" extrusionOk="0">
                  <a:moveTo>
                    <a:pt x="166" y="24498"/>
                  </a:moveTo>
                  <a:cubicBezTo>
                    <a:pt x="1" y="24365"/>
                    <a:pt x="67" y="23538"/>
                    <a:pt x="67" y="23306"/>
                  </a:cubicBezTo>
                  <a:cubicBezTo>
                    <a:pt x="166" y="22644"/>
                    <a:pt x="332" y="22015"/>
                    <a:pt x="531" y="21386"/>
                  </a:cubicBezTo>
                  <a:cubicBezTo>
                    <a:pt x="829" y="20227"/>
                    <a:pt x="1093" y="19036"/>
                    <a:pt x="1457" y="17844"/>
                  </a:cubicBezTo>
                  <a:cubicBezTo>
                    <a:pt x="1822" y="16785"/>
                    <a:pt x="2285" y="15791"/>
                    <a:pt x="2815" y="14831"/>
                  </a:cubicBezTo>
                  <a:cubicBezTo>
                    <a:pt x="3245" y="13871"/>
                    <a:pt x="3709" y="12945"/>
                    <a:pt x="4271" y="12051"/>
                  </a:cubicBezTo>
                  <a:cubicBezTo>
                    <a:pt x="4768" y="11223"/>
                    <a:pt x="5099" y="10329"/>
                    <a:pt x="5728" y="9568"/>
                  </a:cubicBezTo>
                  <a:cubicBezTo>
                    <a:pt x="6357" y="8806"/>
                    <a:pt x="6953" y="8012"/>
                    <a:pt x="7482" y="7184"/>
                  </a:cubicBezTo>
                  <a:cubicBezTo>
                    <a:pt x="7747" y="6820"/>
                    <a:pt x="8078" y="6489"/>
                    <a:pt x="8310" y="6125"/>
                  </a:cubicBezTo>
                  <a:cubicBezTo>
                    <a:pt x="8608" y="5695"/>
                    <a:pt x="8906" y="5264"/>
                    <a:pt x="9237" y="4900"/>
                  </a:cubicBezTo>
                  <a:cubicBezTo>
                    <a:pt x="9899" y="4172"/>
                    <a:pt x="10727" y="3245"/>
                    <a:pt x="11422" y="2550"/>
                  </a:cubicBezTo>
                  <a:cubicBezTo>
                    <a:pt x="12448" y="1391"/>
                    <a:pt x="13838" y="597"/>
                    <a:pt x="15361" y="232"/>
                  </a:cubicBezTo>
                  <a:cubicBezTo>
                    <a:pt x="16685" y="1"/>
                    <a:pt x="18010" y="266"/>
                    <a:pt x="19135" y="961"/>
                  </a:cubicBezTo>
                  <a:cubicBezTo>
                    <a:pt x="19731" y="1325"/>
                    <a:pt x="20228" y="1821"/>
                    <a:pt x="20559" y="2417"/>
                  </a:cubicBezTo>
                  <a:cubicBezTo>
                    <a:pt x="20658" y="2682"/>
                    <a:pt x="20724" y="2980"/>
                    <a:pt x="20823" y="3245"/>
                  </a:cubicBezTo>
                  <a:cubicBezTo>
                    <a:pt x="20956" y="3576"/>
                    <a:pt x="20989" y="3907"/>
                    <a:pt x="21022" y="4271"/>
                  </a:cubicBezTo>
                  <a:cubicBezTo>
                    <a:pt x="21221" y="5926"/>
                    <a:pt x="20559" y="7449"/>
                    <a:pt x="19764" y="8906"/>
                  </a:cubicBezTo>
                  <a:cubicBezTo>
                    <a:pt x="19433" y="9535"/>
                    <a:pt x="19036" y="10164"/>
                    <a:pt x="18639" y="10760"/>
                  </a:cubicBezTo>
                  <a:cubicBezTo>
                    <a:pt x="18241" y="11355"/>
                    <a:pt x="17811" y="11918"/>
                    <a:pt x="17314" y="12448"/>
                  </a:cubicBezTo>
                  <a:cubicBezTo>
                    <a:pt x="16719" y="12978"/>
                    <a:pt x="16156" y="13573"/>
                    <a:pt x="15692" y="14236"/>
                  </a:cubicBezTo>
                  <a:cubicBezTo>
                    <a:pt x="15196" y="14865"/>
                    <a:pt x="14898" y="15626"/>
                    <a:pt x="14368" y="16222"/>
                  </a:cubicBezTo>
                  <a:cubicBezTo>
                    <a:pt x="13375" y="17414"/>
                    <a:pt x="12845" y="18870"/>
                    <a:pt x="12183" y="20261"/>
                  </a:cubicBezTo>
                  <a:cubicBezTo>
                    <a:pt x="11687" y="21287"/>
                    <a:pt x="11554" y="21916"/>
                    <a:pt x="11091" y="23505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3"/>
            <p:cNvSpPr/>
            <p:nvPr/>
          </p:nvSpPr>
          <p:spPr>
            <a:xfrm>
              <a:off x="4615225" y="3431850"/>
              <a:ext cx="279775" cy="126650"/>
            </a:xfrm>
            <a:custGeom>
              <a:avLst/>
              <a:gdLst/>
              <a:ahLst/>
              <a:cxnLst/>
              <a:rect l="l" t="t" r="r" b="b"/>
              <a:pathLst>
                <a:path w="11191" h="5066" fill="none" extrusionOk="0">
                  <a:moveTo>
                    <a:pt x="1" y="1755"/>
                  </a:moveTo>
                  <a:cubicBezTo>
                    <a:pt x="200" y="1755"/>
                    <a:pt x="266" y="2218"/>
                    <a:pt x="365" y="2351"/>
                  </a:cubicBezTo>
                  <a:cubicBezTo>
                    <a:pt x="597" y="2583"/>
                    <a:pt x="829" y="2814"/>
                    <a:pt x="1093" y="2980"/>
                  </a:cubicBezTo>
                  <a:cubicBezTo>
                    <a:pt x="1590" y="3344"/>
                    <a:pt x="2120" y="3675"/>
                    <a:pt x="2682" y="3940"/>
                  </a:cubicBezTo>
                  <a:cubicBezTo>
                    <a:pt x="3576" y="4469"/>
                    <a:pt x="4536" y="4834"/>
                    <a:pt x="5562" y="4999"/>
                  </a:cubicBezTo>
                  <a:cubicBezTo>
                    <a:pt x="6589" y="5065"/>
                    <a:pt x="7780" y="4469"/>
                    <a:pt x="8641" y="3973"/>
                  </a:cubicBezTo>
                  <a:cubicBezTo>
                    <a:pt x="9005" y="3807"/>
                    <a:pt x="9336" y="3642"/>
                    <a:pt x="9667" y="3443"/>
                  </a:cubicBezTo>
                  <a:cubicBezTo>
                    <a:pt x="10727" y="2549"/>
                    <a:pt x="11091" y="1424"/>
                    <a:pt x="11190" y="0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3"/>
            <p:cNvSpPr/>
            <p:nvPr/>
          </p:nvSpPr>
          <p:spPr>
            <a:xfrm>
              <a:off x="4883375" y="3485650"/>
              <a:ext cx="283900" cy="144850"/>
            </a:xfrm>
            <a:custGeom>
              <a:avLst/>
              <a:gdLst/>
              <a:ahLst/>
              <a:cxnLst/>
              <a:rect l="l" t="t" r="r" b="b"/>
              <a:pathLst>
                <a:path w="11356" h="5794" fill="none" extrusionOk="0">
                  <a:moveTo>
                    <a:pt x="1" y="0"/>
                  </a:moveTo>
                  <a:cubicBezTo>
                    <a:pt x="34" y="431"/>
                    <a:pt x="133" y="861"/>
                    <a:pt x="232" y="1291"/>
                  </a:cubicBezTo>
                  <a:cubicBezTo>
                    <a:pt x="299" y="1622"/>
                    <a:pt x="398" y="1920"/>
                    <a:pt x="563" y="2218"/>
                  </a:cubicBezTo>
                  <a:cubicBezTo>
                    <a:pt x="894" y="2682"/>
                    <a:pt x="1226" y="3211"/>
                    <a:pt x="1590" y="3675"/>
                  </a:cubicBezTo>
                  <a:cubicBezTo>
                    <a:pt x="2417" y="4767"/>
                    <a:pt x="3576" y="5164"/>
                    <a:pt x="4900" y="5529"/>
                  </a:cubicBezTo>
                  <a:cubicBezTo>
                    <a:pt x="5926" y="5793"/>
                    <a:pt x="7052" y="5694"/>
                    <a:pt x="8045" y="5297"/>
                  </a:cubicBezTo>
                  <a:cubicBezTo>
                    <a:pt x="8575" y="5065"/>
                    <a:pt x="9038" y="4800"/>
                    <a:pt x="9535" y="4502"/>
                  </a:cubicBezTo>
                  <a:cubicBezTo>
                    <a:pt x="10263" y="3940"/>
                    <a:pt x="10892" y="3244"/>
                    <a:pt x="11355" y="241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3"/>
            <p:cNvSpPr/>
            <p:nvPr/>
          </p:nvSpPr>
          <p:spPr>
            <a:xfrm>
              <a:off x="5144900" y="3575850"/>
              <a:ext cx="278100" cy="115050"/>
            </a:xfrm>
            <a:custGeom>
              <a:avLst/>
              <a:gdLst/>
              <a:ahLst/>
              <a:cxnLst/>
              <a:rect l="l" t="t" r="r" b="b"/>
              <a:pathLst>
                <a:path w="11124" h="4602" fill="none" extrusionOk="0">
                  <a:moveTo>
                    <a:pt x="133" y="1"/>
                  </a:moveTo>
                  <a:cubicBezTo>
                    <a:pt x="1" y="1258"/>
                    <a:pt x="1159" y="2550"/>
                    <a:pt x="2053" y="3245"/>
                  </a:cubicBezTo>
                  <a:cubicBezTo>
                    <a:pt x="2881" y="3907"/>
                    <a:pt x="3874" y="4304"/>
                    <a:pt x="4933" y="4470"/>
                  </a:cubicBezTo>
                  <a:cubicBezTo>
                    <a:pt x="6092" y="4602"/>
                    <a:pt x="7217" y="4536"/>
                    <a:pt x="8177" y="3874"/>
                  </a:cubicBezTo>
                  <a:cubicBezTo>
                    <a:pt x="10462" y="2218"/>
                    <a:pt x="10462" y="2218"/>
                    <a:pt x="11124" y="49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3"/>
            <p:cNvSpPr/>
            <p:nvPr/>
          </p:nvSpPr>
          <p:spPr>
            <a:xfrm>
              <a:off x="5122550" y="2897225"/>
              <a:ext cx="309550" cy="651350"/>
            </a:xfrm>
            <a:custGeom>
              <a:avLst/>
              <a:gdLst/>
              <a:ahLst/>
              <a:cxnLst/>
              <a:rect l="l" t="t" r="r" b="b"/>
              <a:pathLst>
                <a:path w="12382" h="26054" fill="none" extrusionOk="0">
                  <a:moveTo>
                    <a:pt x="34" y="6654"/>
                  </a:moveTo>
                  <a:cubicBezTo>
                    <a:pt x="1" y="6389"/>
                    <a:pt x="1093" y="4933"/>
                    <a:pt x="1259" y="4701"/>
                  </a:cubicBezTo>
                  <a:cubicBezTo>
                    <a:pt x="1689" y="4138"/>
                    <a:pt x="2153" y="3608"/>
                    <a:pt x="2649" y="3112"/>
                  </a:cubicBezTo>
                  <a:cubicBezTo>
                    <a:pt x="3245" y="2417"/>
                    <a:pt x="3907" y="1821"/>
                    <a:pt x="4668" y="1357"/>
                  </a:cubicBezTo>
                  <a:cubicBezTo>
                    <a:pt x="5463" y="828"/>
                    <a:pt x="6390" y="430"/>
                    <a:pt x="7350" y="265"/>
                  </a:cubicBezTo>
                  <a:cubicBezTo>
                    <a:pt x="7747" y="199"/>
                    <a:pt x="10031" y="0"/>
                    <a:pt x="11687" y="1357"/>
                  </a:cubicBezTo>
                  <a:cubicBezTo>
                    <a:pt x="12216" y="1755"/>
                    <a:pt x="12216" y="2748"/>
                    <a:pt x="12316" y="3344"/>
                  </a:cubicBezTo>
                  <a:cubicBezTo>
                    <a:pt x="12382" y="4138"/>
                    <a:pt x="12282" y="4899"/>
                    <a:pt x="12084" y="5661"/>
                  </a:cubicBezTo>
                  <a:cubicBezTo>
                    <a:pt x="11918" y="6588"/>
                    <a:pt x="11653" y="7482"/>
                    <a:pt x="11289" y="8342"/>
                  </a:cubicBezTo>
                  <a:cubicBezTo>
                    <a:pt x="10991" y="9170"/>
                    <a:pt x="10627" y="9964"/>
                    <a:pt x="10197" y="10759"/>
                  </a:cubicBezTo>
                  <a:cubicBezTo>
                    <a:pt x="9667" y="11686"/>
                    <a:pt x="9038" y="12547"/>
                    <a:pt x="8542" y="13473"/>
                  </a:cubicBezTo>
                  <a:cubicBezTo>
                    <a:pt x="8012" y="14433"/>
                    <a:pt x="7217" y="15096"/>
                    <a:pt x="6522" y="15857"/>
                  </a:cubicBezTo>
                  <a:cubicBezTo>
                    <a:pt x="5993" y="16453"/>
                    <a:pt x="5496" y="17115"/>
                    <a:pt x="5066" y="17810"/>
                  </a:cubicBezTo>
                  <a:cubicBezTo>
                    <a:pt x="4337" y="19167"/>
                    <a:pt x="3675" y="20558"/>
                    <a:pt x="3113" y="21981"/>
                  </a:cubicBezTo>
                  <a:cubicBezTo>
                    <a:pt x="2815" y="22776"/>
                    <a:pt x="2550" y="23570"/>
                    <a:pt x="2351" y="24365"/>
                  </a:cubicBezTo>
                  <a:cubicBezTo>
                    <a:pt x="2186" y="24961"/>
                    <a:pt x="1921" y="25424"/>
                    <a:pt x="1788" y="25987"/>
                  </a:cubicBezTo>
                  <a:cubicBezTo>
                    <a:pt x="1788" y="26053"/>
                    <a:pt x="1788" y="26053"/>
                    <a:pt x="1788" y="2598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3"/>
            <p:cNvSpPr/>
            <p:nvPr/>
          </p:nvSpPr>
          <p:spPr>
            <a:xfrm>
              <a:off x="5393175" y="3126450"/>
              <a:ext cx="97700" cy="326100"/>
            </a:xfrm>
            <a:custGeom>
              <a:avLst/>
              <a:gdLst/>
              <a:ahLst/>
              <a:cxnLst/>
              <a:rect l="l" t="t" r="r" b="b"/>
              <a:pathLst>
                <a:path w="3908" h="13044" fill="none" extrusionOk="0">
                  <a:moveTo>
                    <a:pt x="1" y="597"/>
                  </a:moveTo>
                  <a:cubicBezTo>
                    <a:pt x="696" y="431"/>
                    <a:pt x="1259" y="1"/>
                    <a:pt x="1987" y="233"/>
                  </a:cubicBezTo>
                  <a:cubicBezTo>
                    <a:pt x="2649" y="398"/>
                    <a:pt x="3212" y="862"/>
                    <a:pt x="3411" y="1524"/>
                  </a:cubicBezTo>
                  <a:cubicBezTo>
                    <a:pt x="3675" y="2053"/>
                    <a:pt x="3808" y="2649"/>
                    <a:pt x="3874" y="3245"/>
                  </a:cubicBezTo>
                  <a:cubicBezTo>
                    <a:pt x="3907" y="4106"/>
                    <a:pt x="3874" y="5000"/>
                    <a:pt x="3808" y="5860"/>
                  </a:cubicBezTo>
                  <a:cubicBezTo>
                    <a:pt x="3609" y="7416"/>
                    <a:pt x="2980" y="8840"/>
                    <a:pt x="2351" y="10263"/>
                  </a:cubicBezTo>
                  <a:cubicBezTo>
                    <a:pt x="2086" y="10826"/>
                    <a:pt x="1689" y="11389"/>
                    <a:pt x="1391" y="11918"/>
                  </a:cubicBezTo>
                  <a:cubicBezTo>
                    <a:pt x="1292" y="12117"/>
                    <a:pt x="1093" y="12514"/>
                    <a:pt x="795" y="13044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3"/>
            <p:cNvSpPr/>
            <p:nvPr/>
          </p:nvSpPr>
          <p:spPr>
            <a:xfrm>
              <a:off x="5413050" y="3432675"/>
              <a:ext cx="30650" cy="180450"/>
            </a:xfrm>
            <a:custGeom>
              <a:avLst/>
              <a:gdLst/>
              <a:ahLst/>
              <a:cxnLst/>
              <a:rect l="l" t="t" r="r" b="b"/>
              <a:pathLst>
                <a:path w="1226" h="7218" fill="none" extrusionOk="0">
                  <a:moveTo>
                    <a:pt x="696" y="0"/>
                  </a:moveTo>
                  <a:cubicBezTo>
                    <a:pt x="1126" y="166"/>
                    <a:pt x="1225" y="1126"/>
                    <a:pt x="1225" y="1523"/>
                  </a:cubicBezTo>
                  <a:cubicBezTo>
                    <a:pt x="1225" y="2053"/>
                    <a:pt x="927" y="2881"/>
                    <a:pt x="861" y="3410"/>
                  </a:cubicBezTo>
                  <a:cubicBezTo>
                    <a:pt x="762" y="4701"/>
                    <a:pt x="464" y="5992"/>
                    <a:pt x="0" y="7217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3"/>
            <p:cNvSpPr/>
            <p:nvPr/>
          </p:nvSpPr>
          <p:spPr>
            <a:xfrm>
              <a:off x="4500200" y="2988250"/>
              <a:ext cx="163050" cy="154775"/>
            </a:xfrm>
            <a:custGeom>
              <a:avLst/>
              <a:gdLst/>
              <a:ahLst/>
              <a:cxnLst/>
              <a:rect l="l" t="t" r="r" b="b"/>
              <a:pathLst>
                <a:path w="6522" h="6191" fill="none" extrusionOk="0">
                  <a:moveTo>
                    <a:pt x="1755" y="332"/>
                  </a:moveTo>
                  <a:cubicBezTo>
                    <a:pt x="1523" y="431"/>
                    <a:pt x="1291" y="563"/>
                    <a:pt x="1093" y="729"/>
                  </a:cubicBezTo>
                  <a:cubicBezTo>
                    <a:pt x="894" y="927"/>
                    <a:pt x="729" y="1192"/>
                    <a:pt x="563" y="1457"/>
                  </a:cubicBezTo>
                  <a:cubicBezTo>
                    <a:pt x="331" y="1887"/>
                    <a:pt x="0" y="2351"/>
                    <a:pt x="100" y="2847"/>
                  </a:cubicBezTo>
                  <a:cubicBezTo>
                    <a:pt x="232" y="3344"/>
                    <a:pt x="530" y="3741"/>
                    <a:pt x="960" y="4039"/>
                  </a:cubicBezTo>
                  <a:cubicBezTo>
                    <a:pt x="1391" y="4436"/>
                    <a:pt x="1854" y="4834"/>
                    <a:pt x="2351" y="5165"/>
                  </a:cubicBezTo>
                  <a:cubicBezTo>
                    <a:pt x="3046" y="5661"/>
                    <a:pt x="4072" y="6191"/>
                    <a:pt x="4966" y="6059"/>
                  </a:cubicBezTo>
                  <a:cubicBezTo>
                    <a:pt x="5430" y="5992"/>
                    <a:pt x="5694" y="5562"/>
                    <a:pt x="5959" y="5198"/>
                  </a:cubicBezTo>
                  <a:cubicBezTo>
                    <a:pt x="6224" y="4801"/>
                    <a:pt x="6356" y="4304"/>
                    <a:pt x="6356" y="3807"/>
                  </a:cubicBezTo>
                  <a:cubicBezTo>
                    <a:pt x="6356" y="3245"/>
                    <a:pt x="6522" y="2616"/>
                    <a:pt x="6290" y="2053"/>
                  </a:cubicBezTo>
                  <a:cubicBezTo>
                    <a:pt x="6092" y="1424"/>
                    <a:pt x="5628" y="894"/>
                    <a:pt x="5032" y="596"/>
                  </a:cubicBezTo>
                  <a:cubicBezTo>
                    <a:pt x="4767" y="431"/>
                    <a:pt x="4469" y="298"/>
                    <a:pt x="4205" y="199"/>
                  </a:cubicBezTo>
                  <a:cubicBezTo>
                    <a:pt x="3907" y="133"/>
                    <a:pt x="3609" y="100"/>
                    <a:pt x="3311" y="67"/>
                  </a:cubicBezTo>
                  <a:cubicBezTo>
                    <a:pt x="2748" y="0"/>
                    <a:pt x="2218" y="100"/>
                    <a:pt x="1722" y="365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3"/>
            <p:cNvSpPr/>
            <p:nvPr/>
          </p:nvSpPr>
          <p:spPr>
            <a:xfrm>
              <a:off x="4931375" y="2874050"/>
              <a:ext cx="195350" cy="161400"/>
            </a:xfrm>
            <a:custGeom>
              <a:avLst/>
              <a:gdLst/>
              <a:ahLst/>
              <a:cxnLst/>
              <a:rect l="l" t="t" r="r" b="b"/>
              <a:pathLst>
                <a:path w="7814" h="6456" fill="none" extrusionOk="0">
                  <a:moveTo>
                    <a:pt x="3543" y="33"/>
                  </a:moveTo>
                  <a:cubicBezTo>
                    <a:pt x="3079" y="66"/>
                    <a:pt x="2616" y="199"/>
                    <a:pt x="2186" y="397"/>
                  </a:cubicBezTo>
                  <a:cubicBezTo>
                    <a:pt x="1656" y="695"/>
                    <a:pt x="1159" y="1059"/>
                    <a:pt x="696" y="1457"/>
                  </a:cubicBezTo>
                  <a:cubicBezTo>
                    <a:pt x="1" y="2086"/>
                    <a:pt x="266" y="3079"/>
                    <a:pt x="696" y="3840"/>
                  </a:cubicBezTo>
                  <a:cubicBezTo>
                    <a:pt x="1226" y="4800"/>
                    <a:pt x="5033" y="6389"/>
                    <a:pt x="5231" y="6389"/>
                  </a:cubicBezTo>
                  <a:cubicBezTo>
                    <a:pt x="5463" y="6455"/>
                    <a:pt x="5662" y="6455"/>
                    <a:pt x="5893" y="6455"/>
                  </a:cubicBezTo>
                  <a:cubicBezTo>
                    <a:pt x="7548" y="6257"/>
                    <a:pt x="7813" y="3708"/>
                    <a:pt x="7217" y="2483"/>
                  </a:cubicBezTo>
                  <a:cubicBezTo>
                    <a:pt x="7019" y="2053"/>
                    <a:pt x="6787" y="1655"/>
                    <a:pt x="6489" y="1324"/>
                  </a:cubicBezTo>
                  <a:cubicBezTo>
                    <a:pt x="6191" y="993"/>
                    <a:pt x="5860" y="728"/>
                    <a:pt x="5463" y="563"/>
                  </a:cubicBezTo>
                  <a:cubicBezTo>
                    <a:pt x="5132" y="397"/>
                    <a:pt x="4801" y="265"/>
                    <a:pt x="4437" y="199"/>
                  </a:cubicBezTo>
                  <a:cubicBezTo>
                    <a:pt x="4106" y="33"/>
                    <a:pt x="3741" y="0"/>
                    <a:pt x="3377" y="33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3"/>
            <p:cNvSpPr/>
            <p:nvPr/>
          </p:nvSpPr>
          <p:spPr>
            <a:xfrm>
              <a:off x="5247525" y="2913775"/>
              <a:ext cx="166375" cy="161400"/>
            </a:xfrm>
            <a:custGeom>
              <a:avLst/>
              <a:gdLst/>
              <a:ahLst/>
              <a:cxnLst/>
              <a:rect l="l" t="t" r="r" b="b"/>
              <a:pathLst>
                <a:path w="6655" h="6456" fill="none" extrusionOk="0">
                  <a:moveTo>
                    <a:pt x="3576" y="33"/>
                  </a:moveTo>
                  <a:cubicBezTo>
                    <a:pt x="3079" y="0"/>
                    <a:pt x="2550" y="66"/>
                    <a:pt x="2053" y="232"/>
                  </a:cubicBezTo>
                  <a:cubicBezTo>
                    <a:pt x="1457" y="497"/>
                    <a:pt x="762" y="795"/>
                    <a:pt x="431" y="1324"/>
                  </a:cubicBezTo>
                  <a:cubicBezTo>
                    <a:pt x="166" y="1722"/>
                    <a:pt x="1" y="2185"/>
                    <a:pt x="1" y="2682"/>
                  </a:cubicBezTo>
                  <a:cubicBezTo>
                    <a:pt x="1" y="3145"/>
                    <a:pt x="166" y="3608"/>
                    <a:pt x="464" y="4006"/>
                  </a:cubicBezTo>
                  <a:cubicBezTo>
                    <a:pt x="762" y="4469"/>
                    <a:pt x="2583" y="5727"/>
                    <a:pt x="3013" y="5893"/>
                  </a:cubicBezTo>
                  <a:cubicBezTo>
                    <a:pt x="3410" y="6058"/>
                    <a:pt x="3841" y="6191"/>
                    <a:pt x="4238" y="6323"/>
                  </a:cubicBezTo>
                  <a:cubicBezTo>
                    <a:pt x="4701" y="6455"/>
                    <a:pt x="5231" y="6290"/>
                    <a:pt x="5496" y="5893"/>
                  </a:cubicBezTo>
                  <a:cubicBezTo>
                    <a:pt x="5959" y="5363"/>
                    <a:pt x="6290" y="4701"/>
                    <a:pt x="6423" y="4039"/>
                  </a:cubicBezTo>
                  <a:cubicBezTo>
                    <a:pt x="6654" y="3244"/>
                    <a:pt x="6588" y="2450"/>
                    <a:pt x="6224" y="1722"/>
                  </a:cubicBezTo>
                  <a:cubicBezTo>
                    <a:pt x="5761" y="795"/>
                    <a:pt x="5397" y="828"/>
                    <a:pt x="4701" y="430"/>
                  </a:cubicBezTo>
                  <a:cubicBezTo>
                    <a:pt x="4205" y="199"/>
                    <a:pt x="3675" y="66"/>
                    <a:pt x="3145" y="66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3"/>
            <p:cNvSpPr/>
            <p:nvPr/>
          </p:nvSpPr>
          <p:spPr>
            <a:xfrm>
              <a:off x="5367525" y="3132250"/>
              <a:ext cx="110100" cy="129950"/>
            </a:xfrm>
            <a:custGeom>
              <a:avLst/>
              <a:gdLst/>
              <a:ahLst/>
              <a:cxnLst/>
              <a:rect l="l" t="t" r="r" b="b"/>
              <a:pathLst>
                <a:path w="4404" h="5198" fill="none" extrusionOk="0">
                  <a:moveTo>
                    <a:pt x="2020" y="398"/>
                  </a:moveTo>
                  <a:cubicBezTo>
                    <a:pt x="696" y="828"/>
                    <a:pt x="1" y="2252"/>
                    <a:pt x="431" y="3576"/>
                  </a:cubicBezTo>
                  <a:cubicBezTo>
                    <a:pt x="630" y="4172"/>
                    <a:pt x="1093" y="4635"/>
                    <a:pt x="1689" y="4867"/>
                  </a:cubicBezTo>
                  <a:cubicBezTo>
                    <a:pt x="2086" y="5099"/>
                    <a:pt x="2550" y="5198"/>
                    <a:pt x="3013" y="5132"/>
                  </a:cubicBezTo>
                  <a:cubicBezTo>
                    <a:pt x="4039" y="4867"/>
                    <a:pt x="4403" y="3079"/>
                    <a:pt x="4271" y="2219"/>
                  </a:cubicBezTo>
                  <a:cubicBezTo>
                    <a:pt x="4172" y="1490"/>
                    <a:pt x="3245" y="1"/>
                    <a:pt x="1921" y="464"/>
                  </a:cubicBezTo>
                  <a:cubicBezTo>
                    <a:pt x="1788" y="530"/>
                    <a:pt x="2186" y="332"/>
                    <a:pt x="2119" y="43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3"/>
            <p:cNvSpPr/>
            <p:nvPr/>
          </p:nvSpPr>
          <p:spPr>
            <a:xfrm>
              <a:off x="4533300" y="2365050"/>
              <a:ext cx="142375" cy="53825"/>
            </a:xfrm>
            <a:custGeom>
              <a:avLst/>
              <a:gdLst/>
              <a:ahLst/>
              <a:cxnLst/>
              <a:rect l="l" t="t" r="r" b="b"/>
              <a:pathLst>
                <a:path w="5695" h="2153" fill="none" extrusionOk="0">
                  <a:moveTo>
                    <a:pt x="1" y="1127"/>
                  </a:moveTo>
                  <a:lnTo>
                    <a:pt x="861" y="1590"/>
                  </a:lnTo>
                  <a:cubicBezTo>
                    <a:pt x="1192" y="1722"/>
                    <a:pt x="1523" y="1855"/>
                    <a:pt x="1888" y="1954"/>
                  </a:cubicBezTo>
                  <a:cubicBezTo>
                    <a:pt x="2417" y="2153"/>
                    <a:pt x="3013" y="2153"/>
                    <a:pt x="3543" y="1954"/>
                  </a:cubicBezTo>
                  <a:cubicBezTo>
                    <a:pt x="4403" y="1623"/>
                    <a:pt x="5595" y="1060"/>
                    <a:pt x="5695" y="1"/>
                  </a:cubicBezTo>
                </a:path>
              </a:pathLst>
            </a:custGeom>
            <a:noFill/>
            <a:ln w="15725" cap="flat" cmpd="sng">
              <a:solidFill>
                <a:schemeClr val="dk1"/>
              </a:solidFill>
              <a:prstDash val="solid"/>
              <a:miter lim="3310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601;p43">
            <a:extLst>
              <a:ext uri="{FF2B5EF4-FFF2-40B4-BE49-F238E27FC236}">
                <a16:creationId xmlns:a16="http://schemas.microsoft.com/office/drawing/2014/main" id="{D973DF7D-AB35-45A7-9AB8-0003B29FF974}"/>
              </a:ext>
            </a:extLst>
          </p:cNvPr>
          <p:cNvSpPr txBox="1">
            <a:spLocks/>
          </p:cNvSpPr>
          <p:nvPr/>
        </p:nvSpPr>
        <p:spPr>
          <a:xfrm>
            <a:off x="1835440" y="1362558"/>
            <a:ext cx="5559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7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vivir la </a:t>
            </a:r>
            <a:r>
              <a:rPr lang="es-E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sinodalidad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acontecimiento de </a:t>
            </a:r>
            <a:r>
              <a:rPr lang="es-ES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conversión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nuestros estilos de vida y de obrar</a:t>
            </a:r>
          </a:p>
        </p:txBody>
      </p:sp>
      <p:sp>
        <p:nvSpPr>
          <p:cNvPr id="40" name="Google Shape;601;p43">
            <a:extLst>
              <a:ext uri="{FF2B5EF4-FFF2-40B4-BE49-F238E27FC236}">
                <a16:creationId xmlns:a16="http://schemas.microsoft.com/office/drawing/2014/main" id="{7EF681AE-C5F6-48CE-8FD0-937DFE95484D}"/>
              </a:ext>
            </a:extLst>
          </p:cNvPr>
          <p:cNvSpPr txBox="1">
            <a:spLocks/>
          </p:cNvSpPr>
          <p:nvPr/>
        </p:nvSpPr>
        <p:spPr>
          <a:xfrm>
            <a:off x="1835443" y="1362560"/>
            <a:ext cx="5559300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72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Metamorphous"/>
              <a:buNone/>
              <a:defRPr sz="120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vivir la </a:t>
            </a:r>
            <a:r>
              <a:rPr lang="es-E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sinodalidad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como acontecimiento de </a:t>
            </a:r>
            <a:r>
              <a:rPr lang="es-ES" sz="3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conversión</a:t>
            </a:r>
            <a:r>
              <a:rPr lang="es-E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6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nuestros estilos de vida y de obrar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693">
        <p:blinds dir="vert"/>
      </p:transition>
    </mc:Choice>
    <mc:Fallback xmlns="">
      <p:transition spd="slow" advTm="1569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42"/>
          <p:cNvSpPr txBox="1">
            <a:spLocks noGrp="1"/>
          </p:cNvSpPr>
          <p:nvPr>
            <p:ph type="title"/>
          </p:nvPr>
        </p:nvSpPr>
        <p:spPr>
          <a:xfrm>
            <a:off x="378925" y="1198399"/>
            <a:ext cx="451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seguir construyendo Comunidad , Pueblo de Dios</a:t>
            </a:r>
          </a:p>
        </p:txBody>
      </p:sp>
      <p:pic>
        <p:nvPicPr>
          <p:cNvPr id="3074" name="Picture 2" descr="Ver las imágenes de origen">
            <a:extLst>
              <a:ext uri="{FF2B5EF4-FFF2-40B4-BE49-F238E27FC236}">
                <a16:creationId xmlns:a16="http://schemas.microsoft.com/office/drawing/2014/main" id="{B379F4FD-AF9C-4E00-95EF-0921C15A5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4640" y="2375269"/>
            <a:ext cx="451485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594;p42">
            <a:extLst>
              <a:ext uri="{FF2B5EF4-FFF2-40B4-BE49-F238E27FC236}">
                <a16:creationId xmlns:a16="http://schemas.microsoft.com/office/drawing/2014/main" id="{7275E57F-C8E0-4BB9-89C1-20F2B3705B1A}"/>
              </a:ext>
            </a:extLst>
          </p:cNvPr>
          <p:cNvSpPr txBox="1">
            <a:spLocks/>
          </p:cNvSpPr>
          <p:nvPr/>
        </p:nvSpPr>
        <p:spPr>
          <a:xfrm>
            <a:off x="375383" y="1201946"/>
            <a:ext cx="4515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etamorphous"/>
              <a:buNone/>
              <a:defRPr sz="3600" b="1" i="0" u="none" strike="noStrike" cap="none">
                <a:solidFill>
                  <a:schemeClr val="dk1"/>
                </a:solidFill>
                <a:latin typeface="Metamorphous"/>
                <a:ea typeface="Metamorphous"/>
                <a:cs typeface="Metamorphous"/>
                <a:sym typeface="Metamorphous"/>
              </a:defRPr>
            </a:lvl9pPr>
          </a:lstStyle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seguir construyendo Comunidad , </a:t>
            </a:r>
            <a:r>
              <a:rPr lang="es-E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Pueblo de Dios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567">
        <p14:ripple/>
      </p:transition>
    </mc:Choice>
    <mc:Fallback xmlns="">
      <p:transition spd="slow" advTm="75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|2.5|2.4|2.9|2.3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1.5|2.1|2|2.2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7|0.8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1|4.8|7.9|7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1|4.4|2.9|2.7|4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4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1|1.3|2.1|1.1|1.4|1.4|1.6|1.3|2.2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4|2.3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1|1.5|3.4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2.3|0.5"/>
</p:tagLst>
</file>

<file path=ppt/theme/theme1.xml><?xml version="1.0" encoding="utf-8"?>
<a:theme xmlns:a="http://schemas.openxmlformats.org/drawingml/2006/main" name="Christian Newsletter by Slidesgo">
  <a:themeElements>
    <a:clrScheme name="Simple Light">
      <a:dk1>
        <a:srgbClr val="FFFFFF"/>
      </a:dk1>
      <a:lt1>
        <a:srgbClr val="984926"/>
      </a:lt1>
      <a:dk2>
        <a:srgbClr val="FFFFFF"/>
      </a:dk2>
      <a:lt2>
        <a:srgbClr val="984926"/>
      </a:lt2>
      <a:accent1>
        <a:srgbClr val="FFFFFF"/>
      </a:accent1>
      <a:accent2>
        <a:srgbClr val="984926"/>
      </a:accent2>
      <a:accent3>
        <a:srgbClr val="FFFFFF"/>
      </a:accent3>
      <a:accent4>
        <a:srgbClr val="984926"/>
      </a:accent4>
      <a:accent5>
        <a:srgbClr val="FFFFFF"/>
      </a:accent5>
      <a:accent6>
        <a:srgbClr val="984926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343</Words>
  <Application>Microsoft Office PowerPoint</Application>
  <PresentationFormat>Presentación en pantalla (16:9)</PresentationFormat>
  <Paragraphs>51</Paragraphs>
  <Slides>11</Slides>
  <Notes>11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Metamorphous</vt:lpstr>
      <vt:lpstr>Times New Roman</vt:lpstr>
      <vt:lpstr>Arial</vt:lpstr>
      <vt:lpstr>Nanum Gothic</vt:lpstr>
      <vt:lpstr>Calibri</vt:lpstr>
      <vt:lpstr>Christian Newsletter by Slidesgo</vt:lpstr>
      <vt:lpstr>Hic et nunc   </vt:lpstr>
      <vt:lpstr>“Por una Iglesia sinodal: comunión, participación y misión” 2021-2023</vt:lpstr>
      <vt:lpstr>“Los que aceptaron sus palabras se bautizaron...Y perseveraban en la enseñanza de los apóstoles, en la comunión, en la fracción del pan y en las oraciones.... </vt:lpstr>
      <vt:lpstr>En el principio todo era relación.</vt:lpstr>
      <vt:lpstr>Él nos eligió  para formar parte de su PUEBLO.</vt:lpstr>
      <vt:lpstr>Un Pueblo que, en su caminar, escucha los gritos…</vt:lpstr>
      <vt:lpstr>Un Pueblo que ahora nos invita  </vt:lpstr>
      <vt:lpstr>A vivir la sinodalidad como acontecimiento de conversión de nuestros estilos de vida y de obrar</vt:lpstr>
      <vt:lpstr>Para seguir construyendo Comunidad , Pueblo de Dios</vt:lpstr>
      <vt:lpstr>Un nuevo impulso en la vida y la  misión de la Iglesia en nuestro mundo</vt:lpstr>
      <vt:lpstr>OREMOS PARTICIPEMOS APROVECHEMOS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Hic et nunc</dc:title>
  <dc:creator>Usuario</dc:creator>
  <cp:lastModifiedBy>Paco Chiva</cp:lastModifiedBy>
  <cp:revision>20</cp:revision>
  <dcterms:modified xsi:type="dcterms:W3CDTF">2021-09-12T14:11:48Z</dcterms:modified>
</cp:coreProperties>
</file>